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handoutMasterIdLst>
    <p:handoutMasterId r:id="rId20"/>
  </p:handoutMasterIdLst>
  <p:sldIdLst>
    <p:sldId id="256" r:id="rId2"/>
    <p:sldId id="257" r:id="rId3"/>
    <p:sldId id="258" r:id="rId4"/>
    <p:sldId id="259" r:id="rId5"/>
    <p:sldId id="260" r:id="rId6"/>
    <p:sldId id="263" r:id="rId7"/>
    <p:sldId id="264" r:id="rId8"/>
    <p:sldId id="265" r:id="rId9"/>
    <p:sldId id="268" r:id="rId10"/>
    <p:sldId id="266" r:id="rId11"/>
    <p:sldId id="267" r:id="rId12"/>
    <p:sldId id="269" r:id="rId13"/>
    <p:sldId id="270" r:id="rId14"/>
    <p:sldId id="271" r:id="rId15"/>
    <p:sldId id="272" r:id="rId16"/>
    <p:sldId id="273" r:id="rId17"/>
    <p:sldId id="274" r:id="rId18"/>
  </p:sldIdLst>
  <p:sldSz cx="9144000" cy="6858000" type="screen4x3"/>
  <p:notesSz cx="6858000" cy="9144000"/>
  <p:defaultTextStyle>
    <a:defPPr>
      <a:defRPr lang="da-DK"/>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701">
          <p15:clr>
            <a:srgbClr val="A4A3A4"/>
          </p15:clr>
        </p15:guide>
        <p15:guide id="2" pos="439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995"/>
    <a:srgbClr val="0F4170"/>
    <a:srgbClr val="0D3F6F"/>
    <a:srgbClr val="326295"/>
    <a:srgbClr val="5E8A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5" d="100"/>
          <a:sy n="85" d="100"/>
        </p:scale>
        <p:origin x="1554" y="90"/>
      </p:cViewPr>
      <p:guideLst>
        <p:guide orient="horz" pos="701"/>
        <p:guide pos="439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34CBCBF8-5434-4824-8BC4-2BDBAAE80BF5}" type="datetime1">
              <a:rPr lang="da-DK"/>
              <a:pPr/>
              <a:t>15-06-2016</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C91EC6DB-64F0-4A7D-AE3E-CBA808217BE6}" type="slidenum">
              <a:rPr lang="da-DK"/>
              <a:pPr/>
              <a:t>‹nr.›</a:t>
            </a:fld>
            <a:endParaRPr lang="da-DK"/>
          </a:p>
        </p:txBody>
      </p:sp>
    </p:spTree>
    <p:extLst>
      <p:ext uri="{BB962C8B-B14F-4D97-AF65-F5344CB8AC3E}">
        <p14:creationId xmlns:p14="http://schemas.microsoft.com/office/powerpoint/2010/main" val="12954191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C52B401A-3E5A-4661-B10F-EC2CE28FFEFC}" type="datetime1">
              <a:rPr lang="da-DK"/>
              <a:pPr/>
              <a:t>15-06-2016</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a-DK" noProof="0"/>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475FB77E-0A8C-49E2-8948-1495C5712ED7}" type="slidenum">
              <a:rPr lang="da-DK"/>
              <a:pPr/>
              <a:t>‹nr.›</a:t>
            </a:fld>
            <a:endParaRPr lang="da-DK"/>
          </a:p>
        </p:txBody>
      </p:sp>
    </p:spTree>
    <p:extLst>
      <p:ext uri="{BB962C8B-B14F-4D97-AF65-F5344CB8AC3E}">
        <p14:creationId xmlns:p14="http://schemas.microsoft.com/office/powerpoint/2010/main" val="68643103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En aften på omkring halvanden time, hvor man får talt om forventninger</a:t>
            </a:r>
            <a:r>
              <a:rPr lang="da-DK" baseline="0" dirty="0"/>
              <a:t> til hinanden og børnene.</a:t>
            </a:r>
            <a:br>
              <a:rPr lang="da-DK" baseline="0" dirty="0"/>
            </a:br>
            <a:r>
              <a:rPr lang="da-DK" baseline="0" dirty="0"/>
              <a:t>Udgangspunktet er udviklingsmålet omkring Fællesskab og relationer. </a:t>
            </a:r>
          </a:p>
          <a:p>
            <a:r>
              <a:rPr lang="da-DK" baseline="0" dirty="0"/>
              <a:t>Vi skal altså både op på de høje nagler og tale om, hvad vi vil med børnene i FDF – og så lave fælles aftaler for, hvordan det kan ses i måden, vi er sammen med børnene på. </a:t>
            </a:r>
            <a:endParaRPr lang="da-DK" dirty="0"/>
          </a:p>
        </p:txBody>
      </p:sp>
      <p:sp>
        <p:nvSpPr>
          <p:cNvPr id="4" name="Pladsholder til slidenummer 3"/>
          <p:cNvSpPr>
            <a:spLocks noGrp="1"/>
          </p:cNvSpPr>
          <p:nvPr>
            <p:ph type="sldNum" sz="quarter" idx="10"/>
          </p:nvPr>
        </p:nvSpPr>
        <p:spPr/>
        <p:txBody>
          <a:bodyPr/>
          <a:lstStyle/>
          <a:p>
            <a:fld id="{475FB77E-0A8C-49E2-8948-1495C5712ED7}" type="slidenum">
              <a:rPr lang="da-DK" smtClean="0"/>
              <a:pPr/>
              <a:t>2</a:t>
            </a:fld>
            <a:endParaRPr lang="da-DK"/>
          </a:p>
        </p:txBody>
      </p:sp>
    </p:spTree>
    <p:extLst>
      <p:ext uri="{BB962C8B-B14F-4D97-AF65-F5344CB8AC3E}">
        <p14:creationId xmlns:p14="http://schemas.microsoft.com/office/powerpoint/2010/main" val="4172201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Fællesskab beskriver måden, børn er sammen på. Nøgleordet er frirum</a:t>
            </a:r>
            <a:r>
              <a:rPr lang="da-DK" baseline="0" dirty="0"/>
              <a:t> – fri for læringsmål og målbarhed. </a:t>
            </a:r>
            <a:endParaRPr lang="da-DK" dirty="0"/>
          </a:p>
        </p:txBody>
      </p:sp>
      <p:sp>
        <p:nvSpPr>
          <p:cNvPr id="4" name="Pladsholder til slidenummer 3"/>
          <p:cNvSpPr>
            <a:spLocks noGrp="1"/>
          </p:cNvSpPr>
          <p:nvPr>
            <p:ph type="sldNum" sz="quarter" idx="10"/>
          </p:nvPr>
        </p:nvSpPr>
        <p:spPr/>
        <p:txBody>
          <a:bodyPr/>
          <a:lstStyle/>
          <a:p>
            <a:fld id="{475FB77E-0A8C-49E2-8948-1495C5712ED7}" type="slidenum">
              <a:rPr lang="da-DK" smtClean="0"/>
              <a:pPr/>
              <a:t>3</a:t>
            </a:fld>
            <a:endParaRPr lang="da-DK"/>
          </a:p>
        </p:txBody>
      </p:sp>
    </p:spTree>
    <p:extLst>
      <p:ext uri="{BB962C8B-B14F-4D97-AF65-F5344CB8AC3E}">
        <p14:creationId xmlns:p14="http://schemas.microsoft.com/office/powerpoint/2010/main" val="3539312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Relationer handler om forholdet mellem børn og voksne. Hvordan vil vi være</a:t>
            </a:r>
            <a:r>
              <a:rPr lang="da-DK" baseline="0" dirty="0"/>
              <a:t> de bedste voksne, vi kan være over for de børn, der kommer i kredsen?</a:t>
            </a:r>
            <a:endParaRPr lang="da-DK" dirty="0"/>
          </a:p>
        </p:txBody>
      </p:sp>
      <p:sp>
        <p:nvSpPr>
          <p:cNvPr id="4" name="Pladsholder til slidenummer 3"/>
          <p:cNvSpPr>
            <a:spLocks noGrp="1"/>
          </p:cNvSpPr>
          <p:nvPr>
            <p:ph type="sldNum" sz="quarter" idx="10"/>
          </p:nvPr>
        </p:nvSpPr>
        <p:spPr/>
        <p:txBody>
          <a:bodyPr/>
          <a:lstStyle/>
          <a:p>
            <a:fld id="{475FB77E-0A8C-49E2-8948-1495C5712ED7}" type="slidenum">
              <a:rPr lang="da-DK" smtClean="0"/>
              <a:pPr/>
              <a:t>4</a:t>
            </a:fld>
            <a:endParaRPr lang="da-DK"/>
          </a:p>
        </p:txBody>
      </p:sp>
    </p:spTree>
    <p:extLst>
      <p:ext uri="{BB962C8B-B14F-4D97-AF65-F5344CB8AC3E}">
        <p14:creationId xmlns:p14="http://schemas.microsoft.com/office/powerpoint/2010/main" val="27671897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”Børnekultur” er et rigtig pædagog-</a:t>
            </a:r>
            <a:r>
              <a:rPr lang="da-DK" dirty="0" err="1"/>
              <a:t>fagord</a:t>
            </a:r>
            <a:r>
              <a:rPr lang="da-DK" dirty="0"/>
              <a:t>. Men lederne i kredsen</a:t>
            </a:r>
            <a:r>
              <a:rPr lang="da-DK" baseline="0" dirty="0"/>
              <a:t> er eksperterne i, hvordan det er at være barn i jeres kreds. </a:t>
            </a:r>
            <a:br>
              <a:rPr lang="da-DK" baseline="0" dirty="0"/>
            </a:br>
            <a:r>
              <a:rPr lang="da-DK" baseline="0" dirty="0"/>
              <a:t>Prøv at sætte jer i børnenes sted. Hvordan er det at komme til FDF? Hvordan er kammeraterne? Hvordan er det at være sammen med de voksne? </a:t>
            </a:r>
          </a:p>
          <a:p>
            <a:r>
              <a:rPr lang="da-DK" baseline="0" dirty="0"/>
              <a:t>Hvad går rigtig godt – og hvad kan blive bedre?</a:t>
            </a:r>
            <a:endParaRPr lang="da-DK" dirty="0"/>
          </a:p>
        </p:txBody>
      </p:sp>
      <p:sp>
        <p:nvSpPr>
          <p:cNvPr id="4" name="Pladsholder til slidenummer 3"/>
          <p:cNvSpPr>
            <a:spLocks noGrp="1"/>
          </p:cNvSpPr>
          <p:nvPr>
            <p:ph type="sldNum" sz="quarter" idx="10"/>
          </p:nvPr>
        </p:nvSpPr>
        <p:spPr/>
        <p:txBody>
          <a:bodyPr/>
          <a:lstStyle/>
          <a:p>
            <a:fld id="{475FB77E-0A8C-49E2-8948-1495C5712ED7}" type="slidenum">
              <a:rPr lang="da-DK" smtClean="0"/>
              <a:pPr/>
              <a:t>5</a:t>
            </a:fld>
            <a:endParaRPr lang="da-DK"/>
          </a:p>
        </p:txBody>
      </p:sp>
    </p:spTree>
    <p:extLst>
      <p:ext uri="{BB962C8B-B14F-4D97-AF65-F5344CB8AC3E}">
        <p14:creationId xmlns:p14="http://schemas.microsoft.com/office/powerpoint/2010/main" val="70014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Anerkendelse:</a:t>
            </a:r>
            <a:br>
              <a:rPr lang="da-DK" dirty="0"/>
            </a:br>
            <a:r>
              <a:rPr lang="da-DK" dirty="0"/>
              <a:t>At</a:t>
            </a:r>
            <a:r>
              <a:rPr lang="da-DK" baseline="0" dirty="0"/>
              <a:t> opleve sig selv kan være svært for både børn og voksne. Derfor er det en helt central pointe for ledere at være opmærksomme på at alle børn OPLEVER sig set/hørt. </a:t>
            </a:r>
            <a:br>
              <a:rPr lang="da-DK" baseline="0" dirty="0"/>
            </a:br>
            <a:r>
              <a:rPr lang="da-DK" baseline="0" dirty="0"/>
              <a:t>Desuden skal man føle sig værdifuld – det betyder, at man ikke blot accepteres, men at lederne faktisk er glade for, at man kommer og det, man kommer med. Ellers kan det være lige meget, om man er med i fællesskabet.</a:t>
            </a:r>
            <a:endParaRPr lang="da-DK" dirty="0"/>
          </a:p>
        </p:txBody>
      </p:sp>
      <p:sp>
        <p:nvSpPr>
          <p:cNvPr id="4" name="Pladsholder til slidenummer 3"/>
          <p:cNvSpPr>
            <a:spLocks noGrp="1"/>
          </p:cNvSpPr>
          <p:nvPr>
            <p:ph type="sldNum" sz="quarter" idx="10"/>
          </p:nvPr>
        </p:nvSpPr>
        <p:spPr/>
        <p:txBody>
          <a:bodyPr/>
          <a:lstStyle/>
          <a:p>
            <a:fld id="{475FB77E-0A8C-49E2-8948-1495C5712ED7}" type="slidenum">
              <a:rPr lang="da-DK" smtClean="0"/>
              <a:pPr/>
              <a:t>6</a:t>
            </a:fld>
            <a:endParaRPr lang="da-DK"/>
          </a:p>
        </p:txBody>
      </p:sp>
    </p:spTree>
    <p:extLst>
      <p:ext uri="{BB962C8B-B14F-4D97-AF65-F5344CB8AC3E}">
        <p14:creationId xmlns:p14="http://schemas.microsoft.com/office/powerpoint/2010/main" val="16738105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475FB77E-0A8C-49E2-8948-1495C5712ED7}" type="slidenum">
              <a:rPr lang="da-DK" smtClean="0"/>
              <a:pPr/>
              <a:t>7</a:t>
            </a:fld>
            <a:endParaRPr lang="da-DK"/>
          </a:p>
        </p:txBody>
      </p:sp>
    </p:spTree>
    <p:extLst>
      <p:ext uri="{BB962C8B-B14F-4D97-AF65-F5344CB8AC3E}">
        <p14:creationId xmlns:p14="http://schemas.microsoft.com/office/powerpoint/2010/main" val="3612306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Lad lederne tale åbent om, hvordan de forrige slides kan blive aftaler i de enkelte klasser?</a:t>
            </a:r>
            <a:r>
              <a:rPr lang="da-DK" baseline="0" dirty="0"/>
              <a:t> Skal vi være bedre til at være klar, når børnene kommer? Eller er vi bare FDF-mestre i at starte mødet på en god og rolig måde?</a:t>
            </a:r>
            <a:endParaRPr lang="da-DK" dirty="0"/>
          </a:p>
        </p:txBody>
      </p:sp>
      <p:sp>
        <p:nvSpPr>
          <p:cNvPr id="4" name="Pladsholder til slidenummer 3"/>
          <p:cNvSpPr>
            <a:spLocks noGrp="1"/>
          </p:cNvSpPr>
          <p:nvPr>
            <p:ph type="sldNum" sz="quarter" idx="10"/>
          </p:nvPr>
        </p:nvSpPr>
        <p:spPr/>
        <p:txBody>
          <a:bodyPr/>
          <a:lstStyle/>
          <a:p>
            <a:fld id="{475FB77E-0A8C-49E2-8948-1495C5712ED7}" type="slidenum">
              <a:rPr lang="da-DK" smtClean="0"/>
              <a:pPr/>
              <a:t>9</a:t>
            </a:fld>
            <a:endParaRPr lang="da-DK"/>
          </a:p>
        </p:txBody>
      </p:sp>
    </p:spTree>
    <p:extLst>
      <p:ext uri="{BB962C8B-B14F-4D97-AF65-F5344CB8AC3E}">
        <p14:creationId xmlns:p14="http://schemas.microsoft.com/office/powerpoint/2010/main" val="1272448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475FB77E-0A8C-49E2-8948-1495C5712ED7}" type="slidenum">
              <a:rPr lang="da-DK" smtClean="0"/>
              <a:pPr/>
              <a:t>16</a:t>
            </a:fld>
            <a:endParaRPr lang="da-DK"/>
          </a:p>
        </p:txBody>
      </p:sp>
    </p:spTree>
    <p:extLst>
      <p:ext uri="{BB962C8B-B14F-4D97-AF65-F5344CB8AC3E}">
        <p14:creationId xmlns:p14="http://schemas.microsoft.com/office/powerpoint/2010/main" val="10706874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Hvad har vi aftalt? Hvordan fastholder vi det, vi har talt om? Skriv ned…</a:t>
            </a:r>
          </a:p>
        </p:txBody>
      </p:sp>
      <p:sp>
        <p:nvSpPr>
          <p:cNvPr id="4" name="Pladsholder til slidenummer 3"/>
          <p:cNvSpPr>
            <a:spLocks noGrp="1"/>
          </p:cNvSpPr>
          <p:nvPr>
            <p:ph type="sldNum" sz="quarter" idx="10"/>
          </p:nvPr>
        </p:nvSpPr>
        <p:spPr/>
        <p:txBody>
          <a:bodyPr/>
          <a:lstStyle/>
          <a:p>
            <a:fld id="{475FB77E-0A8C-49E2-8948-1495C5712ED7}" type="slidenum">
              <a:rPr lang="da-DK" smtClean="0"/>
              <a:pPr/>
              <a:t>17</a:t>
            </a:fld>
            <a:endParaRPr lang="da-DK"/>
          </a:p>
        </p:txBody>
      </p:sp>
    </p:spTree>
    <p:extLst>
      <p:ext uri="{BB962C8B-B14F-4D97-AF65-F5344CB8AC3E}">
        <p14:creationId xmlns:p14="http://schemas.microsoft.com/office/powerpoint/2010/main" val="16036444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9" name="Rektangel 8"/>
          <p:cNvSpPr/>
          <p:nvPr userDrawn="1"/>
        </p:nvSpPr>
        <p:spPr>
          <a:xfrm>
            <a:off x="8626475" y="5637213"/>
            <a:ext cx="344488" cy="1108075"/>
          </a:xfrm>
          <a:prstGeom prst="rect">
            <a:avLst/>
          </a:prstGeom>
          <a:solidFill>
            <a:schemeClr val="tx2"/>
          </a:solidFill>
          <a:ln w="0" cap="flat" cmpd="sng" algn="ctr">
            <a:solidFill>
              <a:schemeClr val="tx2"/>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a:ln>
                <a:solidFill>
                  <a:schemeClr val="tx2"/>
                </a:solidFill>
              </a:ln>
            </a:endParaRPr>
          </a:p>
        </p:txBody>
      </p:sp>
      <p:cxnSp>
        <p:nvCxnSpPr>
          <p:cNvPr id="10" name="Lige forbindelse 9"/>
          <p:cNvCxnSpPr/>
          <p:nvPr userDrawn="1"/>
        </p:nvCxnSpPr>
        <p:spPr>
          <a:xfrm>
            <a:off x="457200" y="6745288"/>
            <a:ext cx="8513763" cy="1587"/>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7" name="Billede 5" descr="_MG_4000_v3.gif"/>
          <p:cNvPicPr>
            <a:picLocks noChangeAspect="1"/>
          </p:cNvPicPr>
          <p:nvPr userDrawn="1"/>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959600" y="4546600"/>
            <a:ext cx="2011363" cy="231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685801" y="2130425"/>
            <a:ext cx="6196072" cy="1470025"/>
          </a:xfrm>
        </p:spPr>
        <p:txBody>
          <a:bodyPr/>
          <a:lstStyle>
            <a:lvl1pPr algn="ctr">
              <a:defRPr sz="4800"/>
            </a:lvl1pPr>
          </a:lstStyle>
          <a:p>
            <a:r>
              <a:rPr lang="da-DK"/>
              <a:t>Klik for at redigere i master</a:t>
            </a:r>
            <a:endParaRPr lang="da-DK" dirty="0"/>
          </a:p>
        </p:txBody>
      </p:sp>
      <p:sp>
        <p:nvSpPr>
          <p:cNvPr id="3" name="Undertitel 2"/>
          <p:cNvSpPr>
            <a:spLocks noGrp="1"/>
          </p:cNvSpPr>
          <p:nvPr>
            <p:ph type="subTitle" idx="1"/>
          </p:nvPr>
        </p:nvSpPr>
        <p:spPr>
          <a:xfrm>
            <a:off x="685801" y="3886200"/>
            <a:ext cx="619607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i master</a:t>
            </a:r>
            <a:endParaRPr lang="da-DK" dirty="0"/>
          </a:p>
        </p:txBody>
      </p:sp>
      <p:sp>
        <p:nvSpPr>
          <p:cNvPr id="4" name="Pladsholder til dato 3"/>
          <p:cNvSpPr>
            <a:spLocks noGrp="1"/>
          </p:cNvSpPr>
          <p:nvPr>
            <p:ph type="dt" sz="half" idx="10"/>
          </p:nvPr>
        </p:nvSpPr>
        <p:spPr/>
        <p:txBody>
          <a:bodyPr anchor="b"/>
          <a:lstStyle>
            <a:lvl1pPr>
              <a:defRPr>
                <a:solidFill>
                  <a:schemeClr val="tx2"/>
                </a:solidFill>
              </a:defRPr>
            </a:lvl1pPr>
          </a:lstStyle>
          <a:p>
            <a:fld id="{F7570029-8F53-44D1-A2FC-C94771D3A14F}" type="datetime1">
              <a:rPr lang="da-DK" smtClean="0"/>
              <a:t>15-06-2016</a:t>
            </a:fld>
            <a:endParaRPr lang="da-DK" dirty="0"/>
          </a:p>
        </p:txBody>
      </p:sp>
      <p:sp>
        <p:nvSpPr>
          <p:cNvPr id="5" name="Pladsholder til sidefod 4"/>
          <p:cNvSpPr>
            <a:spLocks noGrp="1"/>
          </p:cNvSpPr>
          <p:nvPr>
            <p:ph type="ftr" sz="quarter" idx="11"/>
          </p:nvPr>
        </p:nvSpPr>
        <p:spPr/>
        <p:txBody>
          <a:bodyPr anchor="b"/>
          <a:lstStyle>
            <a:lvl1pPr>
              <a:defRPr>
                <a:solidFill>
                  <a:schemeClr val="tx2"/>
                </a:solidFill>
              </a:defRPr>
            </a:lvl1pPr>
          </a:lstStyle>
          <a:p>
            <a:pPr>
              <a:defRPr/>
            </a:pPr>
            <a:r>
              <a:rPr lang="da-DK"/>
              <a:t>En præsentation</a:t>
            </a:r>
          </a:p>
        </p:txBody>
      </p:sp>
      <p:sp>
        <p:nvSpPr>
          <p:cNvPr id="6" name="Pladsholder til diasnummer 5"/>
          <p:cNvSpPr>
            <a:spLocks noGrp="1"/>
          </p:cNvSpPr>
          <p:nvPr>
            <p:ph type="sldNum" sz="quarter" idx="12"/>
          </p:nvPr>
        </p:nvSpPr>
        <p:spPr/>
        <p:txBody>
          <a:bodyPr anchor="b"/>
          <a:lstStyle>
            <a:lvl1pPr>
              <a:defRPr>
                <a:solidFill>
                  <a:schemeClr val="tx2"/>
                </a:solidFill>
              </a:defRPr>
            </a:lvl1pPr>
          </a:lstStyle>
          <a:p>
            <a:fld id="{81C90D91-1418-4ACA-A543-58829413C2E7}" type="slidenum">
              <a:rPr lang="da-DK" smtClean="0"/>
              <a:pPr/>
              <a:t>‹nr.›</a:t>
            </a:fld>
            <a:endParaRPr lang="da-DK"/>
          </a:p>
        </p:txBody>
      </p:sp>
      <p:pic>
        <p:nvPicPr>
          <p:cNvPr id="11" name="Billed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988175" y="14769"/>
            <a:ext cx="2156400" cy="1108150"/>
          </a:xfrm>
          <a:prstGeom prst="rect">
            <a:avLst/>
          </a:prstGeom>
        </p:spPr>
      </p:pic>
    </p:spTree>
    <p:extLst>
      <p:ext uri="{BB962C8B-B14F-4D97-AF65-F5344CB8AC3E}">
        <p14:creationId xmlns:p14="http://schemas.microsoft.com/office/powerpoint/2010/main" val="2813339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12" name="Rektangel 11"/>
          <p:cNvSpPr/>
          <p:nvPr userDrawn="1"/>
        </p:nvSpPr>
        <p:spPr>
          <a:xfrm>
            <a:off x="8626475" y="5637213"/>
            <a:ext cx="344488" cy="1108075"/>
          </a:xfrm>
          <a:prstGeom prst="rect">
            <a:avLst/>
          </a:prstGeom>
          <a:solidFill>
            <a:schemeClr val="tx2"/>
          </a:solidFill>
          <a:ln w="0" cap="flat" cmpd="sng" algn="ctr">
            <a:solidFill>
              <a:schemeClr val="tx2"/>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a:ln>
                <a:solidFill>
                  <a:schemeClr val="tx2"/>
                </a:solidFill>
              </a:ln>
            </a:endParaRPr>
          </a:p>
        </p:txBody>
      </p:sp>
      <p:cxnSp>
        <p:nvCxnSpPr>
          <p:cNvPr id="13" name="Lige forbindelse 12"/>
          <p:cNvCxnSpPr/>
          <p:nvPr userDrawn="1"/>
        </p:nvCxnSpPr>
        <p:spPr>
          <a:xfrm>
            <a:off x="457200" y="6745288"/>
            <a:ext cx="8513763" cy="1587"/>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4" name="Billed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88175" y="14769"/>
            <a:ext cx="2156400" cy="1108150"/>
          </a:xfrm>
          <a:prstGeom prst="rect">
            <a:avLst/>
          </a:prstGeom>
        </p:spPr>
      </p:pic>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lvl1pPr>
              <a:defRPr/>
            </a:lvl1pPr>
          </a:lstStyle>
          <a:p>
            <a:fld id="{FB9232C3-0F5F-4430-8886-A27D149AE787}" type="datetime1">
              <a:rPr lang="da-DK" smtClean="0"/>
              <a:t>15-06-2016</a:t>
            </a:fld>
            <a:endParaRPr lang="da-DK"/>
          </a:p>
        </p:txBody>
      </p:sp>
      <p:sp>
        <p:nvSpPr>
          <p:cNvPr id="5" name="Pladsholder til sidefod 4"/>
          <p:cNvSpPr>
            <a:spLocks noGrp="1"/>
          </p:cNvSpPr>
          <p:nvPr>
            <p:ph type="ftr" sz="quarter" idx="11"/>
          </p:nvPr>
        </p:nvSpPr>
        <p:spPr/>
        <p:txBody>
          <a:bodyPr/>
          <a:lstStyle>
            <a:lvl1pPr>
              <a:defRPr/>
            </a:lvl1pPr>
          </a:lstStyle>
          <a:p>
            <a:pPr>
              <a:defRPr/>
            </a:pPr>
            <a:r>
              <a:rPr lang="da-DK"/>
              <a:t>En præsentation</a:t>
            </a:r>
          </a:p>
        </p:txBody>
      </p:sp>
      <p:sp>
        <p:nvSpPr>
          <p:cNvPr id="6" name="Pladsholder til diasnummer 5"/>
          <p:cNvSpPr>
            <a:spLocks noGrp="1"/>
          </p:cNvSpPr>
          <p:nvPr>
            <p:ph type="sldNum" sz="quarter" idx="12"/>
          </p:nvPr>
        </p:nvSpPr>
        <p:spPr/>
        <p:txBody>
          <a:bodyPr/>
          <a:lstStyle>
            <a:lvl1pPr>
              <a:defRPr/>
            </a:lvl1pPr>
          </a:lstStyle>
          <a:p>
            <a:fld id="{98AF3097-8BAD-482B-BE00-A2A5FE56BA9E}" type="slidenum">
              <a:rPr lang="da-DK"/>
              <a:pPr/>
              <a:t>‹nr.›</a:t>
            </a:fld>
            <a:endParaRPr lang="da-DK"/>
          </a:p>
        </p:txBody>
      </p:sp>
    </p:spTree>
    <p:extLst>
      <p:ext uri="{BB962C8B-B14F-4D97-AF65-F5344CB8AC3E}">
        <p14:creationId xmlns:p14="http://schemas.microsoft.com/office/powerpoint/2010/main" val="3957497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1034599"/>
            <a:ext cx="2057400" cy="5091564"/>
          </a:xfrm>
        </p:spPr>
        <p:txBody>
          <a:bodyPr vert="eaVert"/>
          <a:lstStyle/>
          <a:p>
            <a:r>
              <a:rPr lang="da-DK"/>
              <a:t>Klik for at redigere i master</a:t>
            </a:r>
            <a:endParaRPr lang="da-DK" dirty="0"/>
          </a:p>
        </p:txBody>
      </p:sp>
      <p:sp>
        <p:nvSpPr>
          <p:cNvPr id="3" name="Pladsholder til lodret titel 2"/>
          <p:cNvSpPr>
            <a:spLocks noGrp="1"/>
          </p:cNvSpPr>
          <p:nvPr>
            <p:ph type="body" orient="vert" idx="1"/>
          </p:nvPr>
        </p:nvSpPr>
        <p:spPr>
          <a:xfrm>
            <a:off x="457200" y="1034599"/>
            <a:ext cx="6019800" cy="5091564"/>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lvl1pPr>
              <a:defRPr/>
            </a:lvl1pPr>
          </a:lstStyle>
          <a:p>
            <a:fld id="{8C2A6B00-031C-4F8F-BC8C-60A933120724}" type="datetime1">
              <a:rPr lang="da-DK" smtClean="0"/>
              <a:t>15-06-2016</a:t>
            </a:fld>
            <a:endParaRPr lang="da-DK"/>
          </a:p>
        </p:txBody>
      </p:sp>
      <p:sp>
        <p:nvSpPr>
          <p:cNvPr id="5" name="Pladsholder til sidefod 4"/>
          <p:cNvSpPr>
            <a:spLocks noGrp="1"/>
          </p:cNvSpPr>
          <p:nvPr>
            <p:ph type="ftr" sz="quarter" idx="11"/>
          </p:nvPr>
        </p:nvSpPr>
        <p:spPr/>
        <p:txBody>
          <a:bodyPr/>
          <a:lstStyle>
            <a:lvl1pPr>
              <a:defRPr/>
            </a:lvl1pPr>
          </a:lstStyle>
          <a:p>
            <a:pPr>
              <a:defRPr/>
            </a:pPr>
            <a:r>
              <a:rPr lang="da-DK"/>
              <a:t>En præsentation</a:t>
            </a:r>
          </a:p>
        </p:txBody>
      </p:sp>
      <p:sp>
        <p:nvSpPr>
          <p:cNvPr id="6" name="Pladsholder til diasnummer 5"/>
          <p:cNvSpPr>
            <a:spLocks noGrp="1"/>
          </p:cNvSpPr>
          <p:nvPr>
            <p:ph type="sldNum" sz="quarter" idx="12"/>
          </p:nvPr>
        </p:nvSpPr>
        <p:spPr/>
        <p:txBody>
          <a:bodyPr/>
          <a:lstStyle>
            <a:lvl1pPr>
              <a:defRPr/>
            </a:lvl1pPr>
          </a:lstStyle>
          <a:p>
            <a:fld id="{3FD25FA9-AA2F-48A0-9FA8-B43A906B46DD}" type="slidenum">
              <a:rPr lang="da-DK"/>
              <a:pPr/>
              <a:t>‹nr.›</a:t>
            </a:fld>
            <a:endParaRPr lang="da-DK"/>
          </a:p>
        </p:txBody>
      </p:sp>
      <p:pic>
        <p:nvPicPr>
          <p:cNvPr id="8" name="Billed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a:off x="7850334" y="-259068"/>
            <a:ext cx="1035733" cy="1551600"/>
          </a:xfrm>
          <a:prstGeom prst="rect">
            <a:avLst/>
          </a:prstGeom>
        </p:spPr>
      </p:pic>
    </p:spTree>
    <p:extLst>
      <p:ext uri="{BB962C8B-B14F-4D97-AF65-F5344CB8AC3E}">
        <p14:creationId xmlns:p14="http://schemas.microsoft.com/office/powerpoint/2010/main" val="3943715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11" name="Rektangel 10"/>
          <p:cNvSpPr/>
          <p:nvPr userDrawn="1"/>
        </p:nvSpPr>
        <p:spPr>
          <a:xfrm>
            <a:off x="8626475" y="5637213"/>
            <a:ext cx="344488" cy="1108075"/>
          </a:xfrm>
          <a:prstGeom prst="rect">
            <a:avLst/>
          </a:prstGeom>
          <a:solidFill>
            <a:schemeClr val="tx2"/>
          </a:solidFill>
          <a:ln w="0" cap="flat" cmpd="sng" algn="ctr">
            <a:solidFill>
              <a:schemeClr val="tx2"/>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a:ln>
                <a:solidFill>
                  <a:schemeClr val="tx2"/>
                </a:solidFill>
              </a:ln>
            </a:endParaRPr>
          </a:p>
        </p:txBody>
      </p:sp>
      <p:cxnSp>
        <p:nvCxnSpPr>
          <p:cNvPr id="14" name="Lige forbindelse 13"/>
          <p:cNvCxnSpPr/>
          <p:nvPr userDrawn="1"/>
        </p:nvCxnSpPr>
        <p:spPr>
          <a:xfrm>
            <a:off x="457200" y="6745288"/>
            <a:ext cx="8513763" cy="1587"/>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5" name="Billed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88175" y="14769"/>
            <a:ext cx="2156400" cy="1108150"/>
          </a:xfrm>
          <a:prstGeom prst="rect">
            <a:avLst/>
          </a:prstGeom>
        </p:spPr>
      </p:pic>
      <p:pic>
        <p:nvPicPr>
          <p:cNvPr id="7" name="Billede 16" descr="_MG_4043_v3.gif"/>
          <p:cNvPicPr>
            <a:picLocks noChangeAspect="1"/>
          </p:cNvPicPr>
          <p:nvPr userDrawn="1"/>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170738" y="3543300"/>
            <a:ext cx="1800225" cy="320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dato 3"/>
          <p:cNvSpPr>
            <a:spLocks noGrp="1"/>
          </p:cNvSpPr>
          <p:nvPr>
            <p:ph type="dt" sz="half" idx="10"/>
          </p:nvPr>
        </p:nvSpPr>
        <p:spPr/>
        <p:txBody>
          <a:bodyPr/>
          <a:lstStyle>
            <a:lvl1pPr>
              <a:defRPr/>
            </a:lvl1pPr>
          </a:lstStyle>
          <a:p>
            <a:fld id="{A0D99ED1-B089-4AD9-9179-CD466B8EB9E1}" type="datetime1">
              <a:rPr lang="da-DK" smtClean="0"/>
              <a:t>15-06-2016</a:t>
            </a:fld>
            <a:endParaRPr lang="da-DK"/>
          </a:p>
        </p:txBody>
      </p:sp>
      <p:sp>
        <p:nvSpPr>
          <p:cNvPr id="5" name="Pladsholder til sidefod 4"/>
          <p:cNvSpPr>
            <a:spLocks noGrp="1"/>
          </p:cNvSpPr>
          <p:nvPr>
            <p:ph type="ftr" sz="quarter" idx="11"/>
          </p:nvPr>
        </p:nvSpPr>
        <p:spPr/>
        <p:txBody>
          <a:bodyPr/>
          <a:lstStyle>
            <a:lvl1pPr>
              <a:defRPr/>
            </a:lvl1pPr>
          </a:lstStyle>
          <a:p>
            <a:pPr>
              <a:defRPr/>
            </a:pPr>
            <a:r>
              <a:rPr lang="da-DK"/>
              <a:t>En præsentation</a:t>
            </a:r>
          </a:p>
        </p:txBody>
      </p:sp>
      <p:sp>
        <p:nvSpPr>
          <p:cNvPr id="6" name="Pladsholder til diasnummer 5"/>
          <p:cNvSpPr>
            <a:spLocks noGrp="1"/>
          </p:cNvSpPr>
          <p:nvPr>
            <p:ph type="sldNum" sz="quarter" idx="12"/>
          </p:nvPr>
        </p:nvSpPr>
        <p:spPr/>
        <p:txBody>
          <a:bodyPr/>
          <a:lstStyle>
            <a:lvl1pPr>
              <a:defRPr/>
            </a:lvl1pPr>
          </a:lstStyle>
          <a:p>
            <a:fld id="{FDAFFD2E-F607-430F-8DDA-AE24B7271E48}" type="slidenum">
              <a:rPr lang="da-DK"/>
              <a:pPr/>
              <a:t>‹nr.›</a:t>
            </a:fld>
            <a:endParaRPr lang="da-DK"/>
          </a:p>
        </p:txBody>
      </p:sp>
    </p:spTree>
    <p:extLst>
      <p:ext uri="{BB962C8B-B14F-4D97-AF65-F5344CB8AC3E}">
        <p14:creationId xmlns:p14="http://schemas.microsoft.com/office/powerpoint/2010/main" val="478833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13" name="Rektangel 12"/>
          <p:cNvSpPr/>
          <p:nvPr userDrawn="1"/>
        </p:nvSpPr>
        <p:spPr>
          <a:xfrm>
            <a:off x="8626475" y="5637213"/>
            <a:ext cx="344488" cy="1108075"/>
          </a:xfrm>
          <a:prstGeom prst="rect">
            <a:avLst/>
          </a:prstGeom>
          <a:solidFill>
            <a:schemeClr val="tx2"/>
          </a:solidFill>
          <a:ln w="0" cap="flat" cmpd="sng" algn="ctr">
            <a:solidFill>
              <a:schemeClr val="tx2"/>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a:ln>
                <a:solidFill>
                  <a:schemeClr val="tx2"/>
                </a:solidFill>
              </a:ln>
            </a:endParaRPr>
          </a:p>
        </p:txBody>
      </p:sp>
      <p:cxnSp>
        <p:nvCxnSpPr>
          <p:cNvPr id="14" name="Lige forbindelse 13"/>
          <p:cNvCxnSpPr/>
          <p:nvPr userDrawn="1"/>
        </p:nvCxnSpPr>
        <p:spPr>
          <a:xfrm>
            <a:off x="457200" y="6745288"/>
            <a:ext cx="8513763" cy="1587"/>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5" name="Billed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88175" y="14769"/>
            <a:ext cx="2156400" cy="1108150"/>
          </a:xfrm>
          <a:prstGeom prst="rect">
            <a:avLst/>
          </a:prstGeom>
        </p:spPr>
      </p:pic>
      <p:sp>
        <p:nvSpPr>
          <p:cNvPr id="2" name="Titel 1"/>
          <p:cNvSpPr>
            <a:spLocks noGrp="1"/>
          </p:cNvSpPr>
          <p:nvPr>
            <p:ph type="title"/>
          </p:nvPr>
        </p:nvSpPr>
        <p:spPr>
          <a:xfrm>
            <a:off x="722313" y="4406900"/>
            <a:ext cx="6265862" cy="1362075"/>
          </a:xfrm>
        </p:spPr>
        <p:txBody>
          <a:bodyPr anchor="t"/>
          <a:lstStyle>
            <a:lvl1pPr algn="l">
              <a:defRPr sz="4000" b="1" cap="all"/>
            </a:lvl1pPr>
          </a:lstStyle>
          <a:p>
            <a:r>
              <a:rPr lang="da-DK"/>
              <a:t>Klik for at redigere i master</a:t>
            </a:r>
          </a:p>
        </p:txBody>
      </p:sp>
      <p:sp>
        <p:nvSpPr>
          <p:cNvPr id="3" name="Pladsholder til tekst 2"/>
          <p:cNvSpPr>
            <a:spLocks noGrp="1"/>
          </p:cNvSpPr>
          <p:nvPr>
            <p:ph type="body" idx="1"/>
          </p:nvPr>
        </p:nvSpPr>
        <p:spPr>
          <a:xfrm>
            <a:off x="722313" y="2906713"/>
            <a:ext cx="6265862"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Pladsholder til dato 3"/>
          <p:cNvSpPr>
            <a:spLocks noGrp="1"/>
          </p:cNvSpPr>
          <p:nvPr>
            <p:ph type="dt" sz="half" idx="10"/>
          </p:nvPr>
        </p:nvSpPr>
        <p:spPr/>
        <p:txBody>
          <a:bodyPr/>
          <a:lstStyle>
            <a:lvl1pPr>
              <a:defRPr/>
            </a:lvl1pPr>
          </a:lstStyle>
          <a:p>
            <a:fld id="{5180FE39-EA29-410B-B4FD-A1FA68778980}" type="datetime1">
              <a:rPr lang="da-DK" smtClean="0"/>
              <a:t>15-06-2016</a:t>
            </a:fld>
            <a:endParaRPr lang="da-DK" dirty="0"/>
          </a:p>
        </p:txBody>
      </p:sp>
      <p:sp>
        <p:nvSpPr>
          <p:cNvPr id="5" name="Pladsholder til sidefod 4"/>
          <p:cNvSpPr>
            <a:spLocks noGrp="1"/>
          </p:cNvSpPr>
          <p:nvPr>
            <p:ph type="ftr" sz="quarter" idx="11"/>
          </p:nvPr>
        </p:nvSpPr>
        <p:spPr/>
        <p:txBody>
          <a:bodyPr/>
          <a:lstStyle>
            <a:lvl1pPr>
              <a:defRPr/>
            </a:lvl1pPr>
          </a:lstStyle>
          <a:p>
            <a:pPr>
              <a:defRPr/>
            </a:pPr>
            <a:r>
              <a:rPr lang="da-DK"/>
              <a:t>En præsentation</a:t>
            </a:r>
          </a:p>
        </p:txBody>
      </p:sp>
      <p:sp>
        <p:nvSpPr>
          <p:cNvPr id="6" name="Pladsholder til diasnummer 5"/>
          <p:cNvSpPr>
            <a:spLocks noGrp="1"/>
          </p:cNvSpPr>
          <p:nvPr>
            <p:ph type="sldNum" sz="quarter" idx="12"/>
          </p:nvPr>
        </p:nvSpPr>
        <p:spPr/>
        <p:txBody>
          <a:bodyPr/>
          <a:lstStyle>
            <a:lvl1pPr>
              <a:defRPr/>
            </a:lvl1pPr>
          </a:lstStyle>
          <a:p>
            <a:fld id="{3E7D6ED9-D6ED-4D0D-9208-AEBC5D519D5D}" type="slidenum">
              <a:rPr lang="da-DK"/>
              <a:pPr/>
              <a:t>‹nr.›</a:t>
            </a:fld>
            <a:endParaRPr lang="da-DK"/>
          </a:p>
        </p:txBody>
      </p:sp>
      <p:pic>
        <p:nvPicPr>
          <p:cNvPr id="12" name="Billede 5" descr="_MG_4000_v3.gif"/>
          <p:cNvPicPr>
            <a:picLocks noChangeAspect="1"/>
          </p:cNvPicPr>
          <p:nvPr userDrawn="1"/>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959600" y="4546600"/>
            <a:ext cx="2011363" cy="231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89034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13" name="Rektangel 12"/>
          <p:cNvSpPr/>
          <p:nvPr userDrawn="1"/>
        </p:nvSpPr>
        <p:spPr>
          <a:xfrm>
            <a:off x="8626475" y="5637213"/>
            <a:ext cx="344488" cy="1108075"/>
          </a:xfrm>
          <a:prstGeom prst="rect">
            <a:avLst/>
          </a:prstGeom>
          <a:solidFill>
            <a:schemeClr val="tx2"/>
          </a:solidFill>
          <a:ln w="0" cap="flat" cmpd="sng" algn="ctr">
            <a:solidFill>
              <a:schemeClr val="tx2"/>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a:ln>
                <a:solidFill>
                  <a:schemeClr val="tx2"/>
                </a:solidFill>
              </a:ln>
            </a:endParaRPr>
          </a:p>
        </p:txBody>
      </p:sp>
      <p:cxnSp>
        <p:nvCxnSpPr>
          <p:cNvPr id="14" name="Lige forbindelse 13"/>
          <p:cNvCxnSpPr/>
          <p:nvPr userDrawn="1"/>
        </p:nvCxnSpPr>
        <p:spPr>
          <a:xfrm>
            <a:off x="457200" y="6745288"/>
            <a:ext cx="8513763" cy="1587"/>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5" name="Billed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88175" y="14769"/>
            <a:ext cx="2156400" cy="1108150"/>
          </a:xfrm>
          <a:prstGeom prst="rect">
            <a:avLst/>
          </a:prstGeom>
        </p:spPr>
      </p:pic>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457200" y="2363056"/>
            <a:ext cx="4038600" cy="376310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2363056"/>
            <a:ext cx="4038600" cy="376310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3"/>
          <p:cNvSpPr>
            <a:spLocks noGrp="1"/>
          </p:cNvSpPr>
          <p:nvPr>
            <p:ph type="dt" sz="half" idx="10"/>
          </p:nvPr>
        </p:nvSpPr>
        <p:spPr/>
        <p:txBody>
          <a:bodyPr/>
          <a:lstStyle>
            <a:lvl1pPr>
              <a:defRPr/>
            </a:lvl1pPr>
          </a:lstStyle>
          <a:p>
            <a:fld id="{55556314-5666-4564-89A0-1523AD282CDC}" type="datetime1">
              <a:rPr lang="da-DK" smtClean="0"/>
              <a:t>15-06-2016</a:t>
            </a:fld>
            <a:endParaRPr lang="da-DK"/>
          </a:p>
        </p:txBody>
      </p:sp>
      <p:sp>
        <p:nvSpPr>
          <p:cNvPr id="6" name="Pladsholder til sidefod 4"/>
          <p:cNvSpPr>
            <a:spLocks noGrp="1"/>
          </p:cNvSpPr>
          <p:nvPr>
            <p:ph type="ftr" sz="quarter" idx="11"/>
          </p:nvPr>
        </p:nvSpPr>
        <p:spPr/>
        <p:txBody>
          <a:bodyPr/>
          <a:lstStyle>
            <a:lvl1pPr>
              <a:defRPr/>
            </a:lvl1pPr>
          </a:lstStyle>
          <a:p>
            <a:pPr>
              <a:defRPr/>
            </a:pPr>
            <a:r>
              <a:rPr lang="da-DK"/>
              <a:t>En præsentation</a:t>
            </a:r>
          </a:p>
        </p:txBody>
      </p:sp>
      <p:sp>
        <p:nvSpPr>
          <p:cNvPr id="7" name="Pladsholder til diasnummer 5"/>
          <p:cNvSpPr>
            <a:spLocks noGrp="1"/>
          </p:cNvSpPr>
          <p:nvPr>
            <p:ph type="sldNum" sz="quarter" idx="12"/>
          </p:nvPr>
        </p:nvSpPr>
        <p:spPr/>
        <p:txBody>
          <a:bodyPr/>
          <a:lstStyle>
            <a:lvl1pPr>
              <a:defRPr/>
            </a:lvl1pPr>
          </a:lstStyle>
          <a:p>
            <a:fld id="{28035F56-E10C-481C-8BC4-E84805C5AF7C}" type="slidenum">
              <a:rPr lang="da-DK"/>
              <a:pPr/>
              <a:t>‹nr.›</a:t>
            </a:fld>
            <a:endParaRPr lang="da-DK"/>
          </a:p>
        </p:txBody>
      </p:sp>
    </p:spTree>
    <p:extLst>
      <p:ext uri="{BB962C8B-B14F-4D97-AF65-F5344CB8AC3E}">
        <p14:creationId xmlns:p14="http://schemas.microsoft.com/office/powerpoint/2010/main" val="795628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15" name="Rektangel 14"/>
          <p:cNvSpPr/>
          <p:nvPr userDrawn="1"/>
        </p:nvSpPr>
        <p:spPr>
          <a:xfrm>
            <a:off x="8626475" y="5637213"/>
            <a:ext cx="344488" cy="1108075"/>
          </a:xfrm>
          <a:prstGeom prst="rect">
            <a:avLst/>
          </a:prstGeom>
          <a:solidFill>
            <a:schemeClr val="tx2"/>
          </a:solidFill>
          <a:ln w="0" cap="flat" cmpd="sng" algn="ctr">
            <a:solidFill>
              <a:schemeClr val="tx2"/>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a:ln>
                <a:solidFill>
                  <a:schemeClr val="tx2"/>
                </a:solidFill>
              </a:ln>
            </a:endParaRPr>
          </a:p>
        </p:txBody>
      </p:sp>
      <p:cxnSp>
        <p:nvCxnSpPr>
          <p:cNvPr id="16" name="Lige forbindelse 15"/>
          <p:cNvCxnSpPr/>
          <p:nvPr userDrawn="1"/>
        </p:nvCxnSpPr>
        <p:spPr>
          <a:xfrm>
            <a:off x="457200" y="6745288"/>
            <a:ext cx="8513763" cy="1587"/>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7" name="Billed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88175" y="14769"/>
            <a:ext cx="2156400" cy="1108150"/>
          </a:xfrm>
          <a:prstGeom prst="rect">
            <a:avLst/>
          </a:prstGeom>
        </p:spPr>
      </p:pic>
      <p:cxnSp>
        <p:nvCxnSpPr>
          <p:cNvPr id="14" name="Lige forbindelse 13"/>
          <p:cNvCxnSpPr/>
          <p:nvPr userDrawn="1"/>
        </p:nvCxnSpPr>
        <p:spPr>
          <a:xfrm>
            <a:off x="457200" y="6745288"/>
            <a:ext cx="8513763" cy="1587"/>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2" name="Titel 1"/>
          <p:cNvSpPr>
            <a:spLocks noGrp="1"/>
          </p:cNvSpPr>
          <p:nvPr>
            <p:ph type="title"/>
          </p:nvPr>
        </p:nvSpPr>
        <p:spPr/>
        <p:txBody>
          <a:bodyPr/>
          <a:lstStyle>
            <a:lvl1pPr>
              <a:defRPr/>
            </a:lvl1pPr>
          </a:lstStyle>
          <a:p>
            <a:r>
              <a:rPr lang="da-DK"/>
              <a:t>Klik for at redigere i master</a:t>
            </a:r>
          </a:p>
        </p:txBody>
      </p:sp>
      <p:sp>
        <p:nvSpPr>
          <p:cNvPr id="3" name="Pladsholder til tekst 2"/>
          <p:cNvSpPr>
            <a:spLocks noGrp="1"/>
          </p:cNvSpPr>
          <p:nvPr>
            <p:ph type="body" idx="1"/>
          </p:nvPr>
        </p:nvSpPr>
        <p:spPr>
          <a:xfrm>
            <a:off x="457200" y="238786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457200" y="3154167"/>
            <a:ext cx="4040188" cy="297199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5" name="Pladsholder til tekst 4"/>
          <p:cNvSpPr>
            <a:spLocks noGrp="1"/>
          </p:cNvSpPr>
          <p:nvPr>
            <p:ph type="body" sz="quarter" idx="3"/>
          </p:nvPr>
        </p:nvSpPr>
        <p:spPr>
          <a:xfrm>
            <a:off x="4645025" y="238786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4645025" y="3154167"/>
            <a:ext cx="4041775" cy="297199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3"/>
          <p:cNvSpPr>
            <a:spLocks noGrp="1"/>
          </p:cNvSpPr>
          <p:nvPr>
            <p:ph type="dt" sz="half" idx="10"/>
          </p:nvPr>
        </p:nvSpPr>
        <p:spPr/>
        <p:txBody>
          <a:bodyPr/>
          <a:lstStyle>
            <a:lvl1pPr>
              <a:defRPr/>
            </a:lvl1pPr>
          </a:lstStyle>
          <a:p>
            <a:fld id="{FA8335BE-D480-4444-B835-B11B48E06CF1}" type="datetime1">
              <a:rPr lang="da-DK" smtClean="0"/>
              <a:t>15-06-2016</a:t>
            </a:fld>
            <a:endParaRPr lang="da-DK"/>
          </a:p>
        </p:txBody>
      </p:sp>
      <p:sp>
        <p:nvSpPr>
          <p:cNvPr id="8" name="Pladsholder til sidefod 4"/>
          <p:cNvSpPr>
            <a:spLocks noGrp="1"/>
          </p:cNvSpPr>
          <p:nvPr>
            <p:ph type="ftr" sz="quarter" idx="11"/>
          </p:nvPr>
        </p:nvSpPr>
        <p:spPr/>
        <p:txBody>
          <a:bodyPr/>
          <a:lstStyle>
            <a:lvl1pPr>
              <a:defRPr/>
            </a:lvl1pPr>
          </a:lstStyle>
          <a:p>
            <a:pPr>
              <a:defRPr/>
            </a:pPr>
            <a:r>
              <a:rPr lang="da-DK"/>
              <a:t>En præsentation</a:t>
            </a:r>
          </a:p>
        </p:txBody>
      </p:sp>
      <p:sp>
        <p:nvSpPr>
          <p:cNvPr id="9" name="Pladsholder til diasnummer 5"/>
          <p:cNvSpPr>
            <a:spLocks noGrp="1"/>
          </p:cNvSpPr>
          <p:nvPr>
            <p:ph type="sldNum" sz="quarter" idx="12"/>
          </p:nvPr>
        </p:nvSpPr>
        <p:spPr/>
        <p:txBody>
          <a:bodyPr/>
          <a:lstStyle>
            <a:lvl1pPr>
              <a:defRPr/>
            </a:lvl1pPr>
          </a:lstStyle>
          <a:p>
            <a:fld id="{7757B3D8-68F1-4A46-8E4A-5D691BBCC6DF}" type="slidenum">
              <a:rPr lang="da-DK"/>
              <a:pPr/>
              <a:t>‹nr.›</a:t>
            </a:fld>
            <a:endParaRPr lang="da-DK"/>
          </a:p>
        </p:txBody>
      </p:sp>
    </p:spTree>
    <p:extLst>
      <p:ext uri="{BB962C8B-B14F-4D97-AF65-F5344CB8AC3E}">
        <p14:creationId xmlns:p14="http://schemas.microsoft.com/office/powerpoint/2010/main" val="28147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11" name="Rektangel 10"/>
          <p:cNvSpPr/>
          <p:nvPr userDrawn="1"/>
        </p:nvSpPr>
        <p:spPr>
          <a:xfrm>
            <a:off x="8626475" y="5637213"/>
            <a:ext cx="344488" cy="1108075"/>
          </a:xfrm>
          <a:prstGeom prst="rect">
            <a:avLst/>
          </a:prstGeom>
          <a:solidFill>
            <a:schemeClr val="tx2"/>
          </a:solidFill>
          <a:ln w="0" cap="flat" cmpd="sng" algn="ctr">
            <a:solidFill>
              <a:schemeClr val="tx2"/>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a:ln>
                <a:solidFill>
                  <a:schemeClr val="tx2"/>
                </a:solidFill>
              </a:ln>
            </a:endParaRPr>
          </a:p>
        </p:txBody>
      </p:sp>
      <p:cxnSp>
        <p:nvCxnSpPr>
          <p:cNvPr id="12" name="Lige forbindelse 11"/>
          <p:cNvCxnSpPr/>
          <p:nvPr userDrawn="1"/>
        </p:nvCxnSpPr>
        <p:spPr>
          <a:xfrm>
            <a:off x="457200" y="6745288"/>
            <a:ext cx="8513763" cy="1587"/>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3" name="Billed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88175" y="14769"/>
            <a:ext cx="2156400" cy="1108150"/>
          </a:xfrm>
          <a:prstGeom prst="rect">
            <a:avLst/>
          </a:prstGeom>
        </p:spPr>
      </p:pic>
      <p:sp>
        <p:nvSpPr>
          <p:cNvPr id="2" name="Titel 1"/>
          <p:cNvSpPr>
            <a:spLocks noGrp="1"/>
          </p:cNvSpPr>
          <p:nvPr>
            <p:ph type="title"/>
          </p:nvPr>
        </p:nvSpPr>
        <p:spPr/>
        <p:txBody>
          <a:bodyPr/>
          <a:lstStyle/>
          <a:p>
            <a:r>
              <a:rPr lang="da-DK"/>
              <a:t>Klik for at redigere i master</a:t>
            </a:r>
          </a:p>
        </p:txBody>
      </p:sp>
      <p:sp>
        <p:nvSpPr>
          <p:cNvPr id="3" name="Pladsholder til dato 3"/>
          <p:cNvSpPr>
            <a:spLocks noGrp="1"/>
          </p:cNvSpPr>
          <p:nvPr>
            <p:ph type="dt" sz="half" idx="10"/>
          </p:nvPr>
        </p:nvSpPr>
        <p:spPr/>
        <p:txBody>
          <a:bodyPr/>
          <a:lstStyle>
            <a:lvl1pPr>
              <a:defRPr/>
            </a:lvl1pPr>
          </a:lstStyle>
          <a:p>
            <a:fld id="{E323A83B-F047-41F2-9832-46731AB5F2F0}" type="datetime1">
              <a:rPr lang="da-DK" smtClean="0"/>
              <a:t>15-06-2016</a:t>
            </a:fld>
            <a:endParaRPr lang="da-DK"/>
          </a:p>
        </p:txBody>
      </p:sp>
      <p:sp>
        <p:nvSpPr>
          <p:cNvPr id="4" name="Pladsholder til sidefod 4"/>
          <p:cNvSpPr>
            <a:spLocks noGrp="1"/>
          </p:cNvSpPr>
          <p:nvPr>
            <p:ph type="ftr" sz="quarter" idx="11"/>
          </p:nvPr>
        </p:nvSpPr>
        <p:spPr/>
        <p:txBody>
          <a:bodyPr/>
          <a:lstStyle>
            <a:lvl1pPr>
              <a:defRPr/>
            </a:lvl1pPr>
          </a:lstStyle>
          <a:p>
            <a:pPr>
              <a:defRPr/>
            </a:pPr>
            <a:r>
              <a:rPr lang="da-DK"/>
              <a:t>En præsentation</a:t>
            </a:r>
          </a:p>
        </p:txBody>
      </p:sp>
      <p:sp>
        <p:nvSpPr>
          <p:cNvPr id="5" name="Pladsholder til diasnummer 5"/>
          <p:cNvSpPr>
            <a:spLocks noGrp="1"/>
          </p:cNvSpPr>
          <p:nvPr>
            <p:ph type="sldNum" sz="quarter" idx="12"/>
          </p:nvPr>
        </p:nvSpPr>
        <p:spPr/>
        <p:txBody>
          <a:bodyPr/>
          <a:lstStyle>
            <a:lvl1pPr>
              <a:defRPr/>
            </a:lvl1pPr>
          </a:lstStyle>
          <a:p>
            <a:fld id="{0416673A-EFA8-4CF4-873E-EDAC2BF62248}" type="slidenum">
              <a:rPr lang="da-DK"/>
              <a:pPr/>
              <a:t>‹nr.›</a:t>
            </a:fld>
            <a:endParaRPr lang="da-DK"/>
          </a:p>
        </p:txBody>
      </p:sp>
    </p:spTree>
    <p:extLst>
      <p:ext uri="{BB962C8B-B14F-4D97-AF65-F5344CB8AC3E}">
        <p14:creationId xmlns:p14="http://schemas.microsoft.com/office/powerpoint/2010/main" val="4284643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3"/>
          <p:cNvSpPr>
            <a:spLocks noGrp="1"/>
          </p:cNvSpPr>
          <p:nvPr>
            <p:ph type="dt" sz="half" idx="10"/>
          </p:nvPr>
        </p:nvSpPr>
        <p:spPr/>
        <p:txBody>
          <a:bodyPr/>
          <a:lstStyle>
            <a:lvl1pPr>
              <a:defRPr/>
            </a:lvl1pPr>
          </a:lstStyle>
          <a:p>
            <a:fld id="{30994E2A-825B-47B0-914D-E28382812FD8}" type="datetime1">
              <a:rPr lang="da-DK" smtClean="0"/>
              <a:t>15-06-2016</a:t>
            </a:fld>
            <a:endParaRPr lang="da-DK"/>
          </a:p>
        </p:txBody>
      </p:sp>
      <p:sp>
        <p:nvSpPr>
          <p:cNvPr id="3" name="Pladsholder til sidefod 4"/>
          <p:cNvSpPr>
            <a:spLocks noGrp="1"/>
          </p:cNvSpPr>
          <p:nvPr>
            <p:ph type="ftr" sz="quarter" idx="11"/>
          </p:nvPr>
        </p:nvSpPr>
        <p:spPr/>
        <p:txBody>
          <a:bodyPr/>
          <a:lstStyle>
            <a:lvl1pPr>
              <a:defRPr/>
            </a:lvl1pPr>
          </a:lstStyle>
          <a:p>
            <a:pPr>
              <a:defRPr/>
            </a:pPr>
            <a:r>
              <a:rPr lang="da-DK"/>
              <a:t>En præsentation</a:t>
            </a:r>
          </a:p>
        </p:txBody>
      </p:sp>
      <p:sp>
        <p:nvSpPr>
          <p:cNvPr id="4" name="Pladsholder til diasnummer 5"/>
          <p:cNvSpPr>
            <a:spLocks noGrp="1"/>
          </p:cNvSpPr>
          <p:nvPr>
            <p:ph type="sldNum" sz="quarter" idx="12"/>
          </p:nvPr>
        </p:nvSpPr>
        <p:spPr/>
        <p:txBody>
          <a:bodyPr/>
          <a:lstStyle>
            <a:lvl1pPr>
              <a:defRPr/>
            </a:lvl1pPr>
          </a:lstStyle>
          <a:p>
            <a:fld id="{2124BE8B-805D-44A5-9B33-027D8FCE5EE1}" type="slidenum">
              <a:rPr lang="da-DK"/>
              <a:pPr/>
              <a:t>‹nr.›</a:t>
            </a:fld>
            <a:endParaRPr lang="da-DK"/>
          </a:p>
        </p:txBody>
      </p:sp>
    </p:spTree>
    <p:extLst>
      <p:ext uri="{BB962C8B-B14F-4D97-AF65-F5344CB8AC3E}">
        <p14:creationId xmlns:p14="http://schemas.microsoft.com/office/powerpoint/2010/main" val="1449029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13" name="Rektangel 12"/>
          <p:cNvSpPr/>
          <p:nvPr userDrawn="1"/>
        </p:nvSpPr>
        <p:spPr>
          <a:xfrm>
            <a:off x="8626475" y="5637213"/>
            <a:ext cx="344488" cy="1108075"/>
          </a:xfrm>
          <a:prstGeom prst="rect">
            <a:avLst/>
          </a:prstGeom>
          <a:solidFill>
            <a:schemeClr val="tx2"/>
          </a:solidFill>
          <a:ln w="0" cap="flat" cmpd="sng" algn="ctr">
            <a:solidFill>
              <a:schemeClr val="tx2"/>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a:ln>
                <a:solidFill>
                  <a:schemeClr val="tx2"/>
                </a:solidFill>
              </a:ln>
            </a:endParaRPr>
          </a:p>
        </p:txBody>
      </p:sp>
      <p:cxnSp>
        <p:nvCxnSpPr>
          <p:cNvPr id="14" name="Lige forbindelse 13"/>
          <p:cNvCxnSpPr/>
          <p:nvPr userDrawn="1"/>
        </p:nvCxnSpPr>
        <p:spPr>
          <a:xfrm>
            <a:off x="457200" y="6745288"/>
            <a:ext cx="8513763" cy="1587"/>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5" name="Billed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88175" y="14769"/>
            <a:ext cx="2156400" cy="1108150"/>
          </a:xfrm>
          <a:prstGeom prst="rect">
            <a:avLst/>
          </a:prstGeom>
        </p:spPr>
      </p:pic>
      <p:sp>
        <p:nvSpPr>
          <p:cNvPr id="2" name="Titel 1"/>
          <p:cNvSpPr>
            <a:spLocks noGrp="1"/>
          </p:cNvSpPr>
          <p:nvPr>
            <p:ph type="title"/>
          </p:nvPr>
        </p:nvSpPr>
        <p:spPr>
          <a:xfrm>
            <a:off x="457200" y="1098265"/>
            <a:ext cx="3008313" cy="1162050"/>
          </a:xfrm>
        </p:spPr>
        <p:txBody>
          <a:bodyPr anchor="b"/>
          <a:lstStyle>
            <a:lvl1pPr algn="l">
              <a:defRPr sz="2000" b="1"/>
            </a:lvl1pPr>
          </a:lstStyle>
          <a:p>
            <a:r>
              <a:rPr lang="da-DK"/>
              <a:t>Klik for at redigere i master</a:t>
            </a:r>
            <a:endParaRPr lang="da-DK" dirty="0"/>
          </a:p>
        </p:txBody>
      </p:sp>
      <p:sp>
        <p:nvSpPr>
          <p:cNvPr id="3" name="Pladsholder til indhold 2"/>
          <p:cNvSpPr>
            <a:spLocks noGrp="1"/>
          </p:cNvSpPr>
          <p:nvPr>
            <p:ph idx="1"/>
          </p:nvPr>
        </p:nvSpPr>
        <p:spPr>
          <a:xfrm>
            <a:off x="3575050" y="1109610"/>
            <a:ext cx="5111750" cy="501655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tekst 3"/>
          <p:cNvSpPr>
            <a:spLocks noGrp="1"/>
          </p:cNvSpPr>
          <p:nvPr>
            <p:ph type="body" sz="half" idx="2"/>
          </p:nvPr>
        </p:nvSpPr>
        <p:spPr>
          <a:xfrm>
            <a:off x="457200" y="2260315"/>
            <a:ext cx="3008313" cy="38658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3"/>
          <p:cNvSpPr>
            <a:spLocks noGrp="1"/>
          </p:cNvSpPr>
          <p:nvPr>
            <p:ph type="dt" sz="half" idx="10"/>
          </p:nvPr>
        </p:nvSpPr>
        <p:spPr/>
        <p:txBody>
          <a:bodyPr/>
          <a:lstStyle>
            <a:lvl1pPr>
              <a:defRPr/>
            </a:lvl1pPr>
          </a:lstStyle>
          <a:p>
            <a:fld id="{B08C5F33-6D44-4EA0-9F5A-B1851154B63F}" type="datetime1">
              <a:rPr lang="da-DK" smtClean="0"/>
              <a:t>15-06-2016</a:t>
            </a:fld>
            <a:endParaRPr lang="da-DK"/>
          </a:p>
        </p:txBody>
      </p:sp>
      <p:sp>
        <p:nvSpPr>
          <p:cNvPr id="6" name="Pladsholder til sidefod 4"/>
          <p:cNvSpPr>
            <a:spLocks noGrp="1"/>
          </p:cNvSpPr>
          <p:nvPr>
            <p:ph type="ftr" sz="quarter" idx="11"/>
          </p:nvPr>
        </p:nvSpPr>
        <p:spPr/>
        <p:txBody>
          <a:bodyPr/>
          <a:lstStyle>
            <a:lvl1pPr>
              <a:defRPr/>
            </a:lvl1pPr>
          </a:lstStyle>
          <a:p>
            <a:pPr>
              <a:defRPr/>
            </a:pPr>
            <a:r>
              <a:rPr lang="da-DK"/>
              <a:t>En præsentation</a:t>
            </a:r>
          </a:p>
        </p:txBody>
      </p:sp>
      <p:sp>
        <p:nvSpPr>
          <p:cNvPr id="7" name="Pladsholder til diasnummer 5"/>
          <p:cNvSpPr>
            <a:spLocks noGrp="1"/>
          </p:cNvSpPr>
          <p:nvPr>
            <p:ph type="sldNum" sz="quarter" idx="12"/>
          </p:nvPr>
        </p:nvSpPr>
        <p:spPr/>
        <p:txBody>
          <a:bodyPr/>
          <a:lstStyle>
            <a:lvl1pPr>
              <a:defRPr/>
            </a:lvl1pPr>
          </a:lstStyle>
          <a:p>
            <a:fld id="{D1C478EE-0D95-40CB-93B7-9488D39624B5}" type="slidenum">
              <a:rPr lang="da-DK"/>
              <a:pPr/>
              <a:t>‹nr.›</a:t>
            </a:fld>
            <a:endParaRPr lang="da-DK"/>
          </a:p>
        </p:txBody>
      </p:sp>
    </p:spTree>
    <p:extLst>
      <p:ext uri="{BB962C8B-B14F-4D97-AF65-F5344CB8AC3E}">
        <p14:creationId xmlns:p14="http://schemas.microsoft.com/office/powerpoint/2010/main" val="1708816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i master</a:t>
            </a:r>
          </a:p>
        </p:txBody>
      </p:sp>
      <p:sp>
        <p:nvSpPr>
          <p:cNvPr id="3" name="Pladsholder til billede 2"/>
          <p:cNvSpPr>
            <a:spLocks noGrp="1"/>
          </p:cNvSpPr>
          <p:nvPr>
            <p:ph type="pic" idx="1"/>
          </p:nvPr>
        </p:nvSpPr>
        <p:spPr>
          <a:xfrm>
            <a:off x="1792288" y="493160"/>
            <a:ext cx="5486400" cy="423441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a-DK" noProof="0"/>
              <a:t>Klik på ikonet for at tilføje et billede</a:t>
            </a:r>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3"/>
          <p:cNvSpPr>
            <a:spLocks noGrp="1"/>
          </p:cNvSpPr>
          <p:nvPr>
            <p:ph type="dt" sz="half" idx="10"/>
          </p:nvPr>
        </p:nvSpPr>
        <p:spPr/>
        <p:txBody>
          <a:bodyPr/>
          <a:lstStyle>
            <a:lvl1pPr>
              <a:defRPr/>
            </a:lvl1pPr>
          </a:lstStyle>
          <a:p>
            <a:fld id="{2BBE9DB6-1570-4E68-9D2B-C70B64EFA81B}" type="datetime1">
              <a:rPr lang="da-DK" smtClean="0"/>
              <a:t>15-06-2016</a:t>
            </a:fld>
            <a:endParaRPr lang="da-DK"/>
          </a:p>
        </p:txBody>
      </p:sp>
      <p:sp>
        <p:nvSpPr>
          <p:cNvPr id="6" name="Pladsholder til sidefod 4"/>
          <p:cNvSpPr>
            <a:spLocks noGrp="1"/>
          </p:cNvSpPr>
          <p:nvPr>
            <p:ph type="ftr" sz="quarter" idx="11"/>
          </p:nvPr>
        </p:nvSpPr>
        <p:spPr/>
        <p:txBody>
          <a:bodyPr/>
          <a:lstStyle>
            <a:lvl1pPr>
              <a:defRPr/>
            </a:lvl1pPr>
          </a:lstStyle>
          <a:p>
            <a:pPr>
              <a:defRPr/>
            </a:pPr>
            <a:r>
              <a:rPr lang="da-DK"/>
              <a:t>En præsentation</a:t>
            </a:r>
          </a:p>
        </p:txBody>
      </p:sp>
      <p:sp>
        <p:nvSpPr>
          <p:cNvPr id="7" name="Pladsholder til diasnummer 5"/>
          <p:cNvSpPr>
            <a:spLocks noGrp="1"/>
          </p:cNvSpPr>
          <p:nvPr>
            <p:ph type="sldNum" sz="quarter" idx="12"/>
          </p:nvPr>
        </p:nvSpPr>
        <p:spPr/>
        <p:txBody>
          <a:bodyPr/>
          <a:lstStyle>
            <a:lvl1pPr>
              <a:defRPr/>
            </a:lvl1pPr>
          </a:lstStyle>
          <a:p>
            <a:fld id="{F565F8B1-B36C-4D37-B9DF-A9247E00953D}" type="slidenum">
              <a:rPr lang="da-DK"/>
              <a:pPr/>
              <a:t>‹nr.›</a:t>
            </a:fld>
            <a:endParaRPr lang="da-DK"/>
          </a:p>
        </p:txBody>
      </p:sp>
    </p:spTree>
    <p:extLst>
      <p:ext uri="{BB962C8B-B14F-4D97-AF65-F5344CB8AC3E}">
        <p14:creationId xmlns:p14="http://schemas.microsoft.com/office/powerpoint/2010/main" val="2350258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Pladsholder til titel 1"/>
          <p:cNvSpPr>
            <a:spLocks noGrp="1"/>
          </p:cNvSpPr>
          <p:nvPr>
            <p:ph type="title"/>
          </p:nvPr>
        </p:nvSpPr>
        <p:spPr bwMode="auto">
          <a:xfrm>
            <a:off x="457200" y="1103723"/>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a-DK" dirty="0"/>
              <a:t>Klik for at redigere i masteren</a:t>
            </a:r>
          </a:p>
        </p:txBody>
      </p:sp>
      <p:sp>
        <p:nvSpPr>
          <p:cNvPr id="1027" name="Pladsholder til tekst 2"/>
          <p:cNvSpPr>
            <a:spLocks noGrp="1"/>
          </p:cNvSpPr>
          <p:nvPr>
            <p:ph type="body" idx="1"/>
          </p:nvPr>
        </p:nvSpPr>
        <p:spPr bwMode="auto">
          <a:xfrm>
            <a:off x="457200" y="2455524"/>
            <a:ext cx="8229600" cy="3670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a-DK" dirty="0"/>
              <a:t>Klik for at redigere teksttypografierne i masteren</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wrap="square" lIns="91440" tIns="45720" rIns="91440" bIns="45720" numCol="1" anchor="b" anchorCtr="0" compatLnSpc="1">
            <a:prstTxWarp prst="textNoShape">
              <a:avLst/>
            </a:prstTxWarp>
          </a:bodyPr>
          <a:lstStyle>
            <a:lvl1pPr>
              <a:defRPr sz="1200">
                <a:solidFill>
                  <a:schemeClr val="tx2"/>
                </a:solidFill>
                <a:latin typeface="PT Sans" pitchFamily="34" charset="0"/>
              </a:defRPr>
            </a:lvl1pPr>
          </a:lstStyle>
          <a:p>
            <a:fld id="{4483E090-0B24-4C55-B2E3-CEFF285ECDD7}" type="datetime1">
              <a:rPr lang="da-DK" smtClean="0"/>
              <a:t>15-06-2016</a:t>
            </a:fld>
            <a:endParaRPr lang="da-DK" dirty="0"/>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b"/>
          <a:lstStyle>
            <a:lvl1pPr algn="ctr" fontAlgn="auto">
              <a:spcBef>
                <a:spcPts val="0"/>
              </a:spcBef>
              <a:spcAft>
                <a:spcPts val="0"/>
              </a:spcAft>
              <a:defRPr sz="1200">
                <a:solidFill>
                  <a:schemeClr val="tx2"/>
                </a:solidFill>
                <a:latin typeface="PT Sans" pitchFamily="34" charset="0"/>
                <a:ea typeface="+mn-ea"/>
                <a:cs typeface="+mn-cs"/>
              </a:defRPr>
            </a:lvl1pPr>
          </a:lstStyle>
          <a:p>
            <a:pPr>
              <a:defRPr/>
            </a:pPr>
            <a:r>
              <a:rPr lang="da-DK"/>
              <a:t>En præsentation</a:t>
            </a:r>
            <a:endParaRPr lang="da-DK" dirty="0"/>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b" anchorCtr="0" compatLnSpc="1">
            <a:prstTxWarp prst="textNoShape">
              <a:avLst/>
            </a:prstTxWarp>
          </a:bodyPr>
          <a:lstStyle>
            <a:lvl1pPr algn="r">
              <a:defRPr sz="1200">
                <a:solidFill>
                  <a:schemeClr val="tx2"/>
                </a:solidFill>
                <a:latin typeface="PT Sans" pitchFamily="34" charset="0"/>
              </a:defRPr>
            </a:lvl1pPr>
          </a:lstStyle>
          <a:p>
            <a:fld id="{22F2C731-A3AC-4A3C-B282-7A610D756520}"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457200" rtl="0" eaLnBrk="1" fontAlgn="base" hangingPunct="1">
        <a:spcBef>
          <a:spcPct val="0"/>
        </a:spcBef>
        <a:spcAft>
          <a:spcPct val="0"/>
        </a:spcAft>
        <a:defRPr sz="3600" b="1" kern="1200" cap="all" baseline="0">
          <a:solidFill>
            <a:schemeClr val="tx2"/>
          </a:solidFill>
          <a:latin typeface="PT Sans" pitchFamily="34" charset="0"/>
          <a:ea typeface="ＭＳ Ｐゴシック" charset="-128"/>
          <a:cs typeface="PT Sans" pitchFamily="34"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PT Sans" pitchFamily="34" charset="0"/>
          <a:ea typeface="ＭＳ Ｐゴシック" charset="-128"/>
          <a:cs typeface="PT Sans" pitchFamily="34"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PT Sans" pitchFamily="34" charset="0"/>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PT Sans" pitchFamily="34" charset="0"/>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PT Sans" pitchFamily="34" charset="0"/>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PT Sans" pitchFamily="34" charset="0"/>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a:t>FDF-Pædagogik</a:t>
            </a:r>
          </a:p>
        </p:txBody>
      </p:sp>
      <p:sp>
        <p:nvSpPr>
          <p:cNvPr id="3" name="Undertitel 2"/>
          <p:cNvSpPr>
            <a:spLocks noGrp="1"/>
          </p:cNvSpPr>
          <p:nvPr>
            <p:ph type="subTitle" idx="1"/>
          </p:nvPr>
        </p:nvSpPr>
        <p:spPr>
          <a:xfrm>
            <a:off x="685801" y="3886200"/>
            <a:ext cx="6196071" cy="2338330"/>
          </a:xfrm>
        </p:spPr>
        <p:txBody>
          <a:bodyPr/>
          <a:lstStyle/>
          <a:p>
            <a:endParaRPr lang="da-DK" dirty="0"/>
          </a:p>
          <a:p>
            <a:endParaRPr lang="da-DK" dirty="0"/>
          </a:p>
        </p:txBody>
      </p:sp>
    </p:spTree>
    <p:extLst>
      <p:ext uri="{BB962C8B-B14F-4D97-AF65-F5344CB8AC3E}">
        <p14:creationId xmlns:p14="http://schemas.microsoft.com/office/powerpoint/2010/main" val="3894041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1191858"/>
            <a:ext cx="8229600" cy="4525896"/>
          </a:xfrm>
        </p:spPr>
        <p:txBody>
          <a:bodyPr/>
          <a:lstStyle/>
          <a:p>
            <a:pPr algn="ctr"/>
            <a:r>
              <a:rPr lang="da-DK" dirty="0"/>
              <a:t>Kaffepause</a:t>
            </a:r>
            <a:br>
              <a:rPr lang="da-DK" dirty="0"/>
            </a:br>
            <a:br>
              <a:rPr lang="da-DK" dirty="0"/>
            </a:br>
            <a:r>
              <a:rPr lang="da-DK" dirty="0"/>
              <a:t>inden de praktiske tips og tricks</a:t>
            </a:r>
          </a:p>
        </p:txBody>
      </p:sp>
    </p:spTree>
    <p:extLst>
      <p:ext uri="{BB962C8B-B14F-4D97-AF65-F5344CB8AC3E}">
        <p14:creationId xmlns:p14="http://schemas.microsoft.com/office/powerpoint/2010/main" val="609836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Klasserumsledelse – skab ro</a:t>
            </a:r>
          </a:p>
        </p:txBody>
      </p:sp>
      <p:sp>
        <p:nvSpPr>
          <p:cNvPr id="3" name="Pladsholder til indhold 2"/>
          <p:cNvSpPr>
            <a:spLocks noGrp="1"/>
          </p:cNvSpPr>
          <p:nvPr>
            <p:ph idx="1"/>
          </p:nvPr>
        </p:nvSpPr>
        <p:spPr/>
        <p:txBody>
          <a:bodyPr/>
          <a:lstStyle/>
          <a:p>
            <a:r>
              <a:rPr lang="da-DK" dirty="0"/>
              <a:t>Før mødet</a:t>
            </a:r>
          </a:p>
          <a:p>
            <a:r>
              <a:rPr lang="da-DK" dirty="0"/>
              <a:t>Opstarten</a:t>
            </a:r>
          </a:p>
          <a:p>
            <a:r>
              <a:rPr lang="da-DK" dirty="0"/>
              <a:t>Under mødet</a:t>
            </a:r>
          </a:p>
          <a:p>
            <a:r>
              <a:rPr lang="da-DK" dirty="0"/>
              <a:t>Efter mødet</a:t>
            </a:r>
          </a:p>
          <a:p>
            <a:endParaRPr lang="da-DK" dirty="0"/>
          </a:p>
          <a:p>
            <a:pPr marL="0" indent="0">
              <a:buNone/>
            </a:pPr>
            <a:r>
              <a:rPr lang="da-DK" dirty="0"/>
              <a:t>Skab tryghed og forebyg konflikter</a:t>
            </a:r>
          </a:p>
        </p:txBody>
      </p:sp>
    </p:spTree>
    <p:extLst>
      <p:ext uri="{BB962C8B-B14F-4D97-AF65-F5344CB8AC3E}">
        <p14:creationId xmlns:p14="http://schemas.microsoft.com/office/powerpoint/2010/main" val="303599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Før mødet	</a:t>
            </a:r>
          </a:p>
        </p:txBody>
      </p:sp>
      <p:sp>
        <p:nvSpPr>
          <p:cNvPr id="3" name="Pladsholder til indhold 2"/>
          <p:cNvSpPr>
            <a:spLocks noGrp="1"/>
          </p:cNvSpPr>
          <p:nvPr>
            <p:ph idx="1"/>
          </p:nvPr>
        </p:nvSpPr>
        <p:spPr/>
        <p:txBody>
          <a:bodyPr/>
          <a:lstStyle/>
          <a:p>
            <a:r>
              <a:rPr lang="da-DK" dirty="0"/>
              <a:t>Hav materialerne klar, når børnene kommer. </a:t>
            </a:r>
          </a:p>
          <a:p>
            <a:r>
              <a:rPr lang="da-DK" dirty="0"/>
              <a:t>Hvem ”er den”?</a:t>
            </a:r>
          </a:p>
          <a:p>
            <a:r>
              <a:rPr lang="da-DK" dirty="0"/>
              <a:t>Formen på mødet. Hvordan starter vi? Hvordan slutter vi? </a:t>
            </a:r>
          </a:p>
          <a:p>
            <a:r>
              <a:rPr lang="da-DK" dirty="0"/>
              <a:t>Tag imod børnene i døren. Minimum </a:t>
            </a:r>
            <a:br>
              <a:rPr lang="da-DK" dirty="0"/>
            </a:br>
            <a:r>
              <a:rPr lang="da-DK" dirty="0"/>
              <a:t>1 leder.</a:t>
            </a:r>
          </a:p>
          <a:p>
            <a:endParaRPr lang="da-DK" dirty="0"/>
          </a:p>
        </p:txBody>
      </p:sp>
    </p:spTree>
    <p:extLst>
      <p:ext uri="{BB962C8B-B14F-4D97-AF65-F5344CB8AC3E}">
        <p14:creationId xmlns:p14="http://schemas.microsoft.com/office/powerpoint/2010/main" val="3620510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Opstarten	</a:t>
            </a:r>
          </a:p>
        </p:txBody>
      </p:sp>
      <p:sp>
        <p:nvSpPr>
          <p:cNvPr id="3" name="Pladsholder til indhold 2"/>
          <p:cNvSpPr>
            <a:spLocks noGrp="1"/>
          </p:cNvSpPr>
          <p:nvPr>
            <p:ph idx="1"/>
          </p:nvPr>
        </p:nvSpPr>
        <p:spPr/>
        <p:txBody>
          <a:bodyPr/>
          <a:lstStyle/>
          <a:p>
            <a:r>
              <a:rPr lang="da-DK" sz="2600" dirty="0"/>
              <a:t>Fortæl historien, sæt rammen.</a:t>
            </a:r>
          </a:p>
          <a:p>
            <a:r>
              <a:rPr lang="da-DK" sz="2600" dirty="0">
                <a:solidFill>
                  <a:schemeClr val="accent3"/>
                </a:solidFill>
              </a:rPr>
              <a:t>Opstart: 1 minut pr. leveår. </a:t>
            </a:r>
          </a:p>
          <a:p>
            <a:r>
              <a:rPr lang="da-DK" sz="2600" dirty="0"/>
              <a:t>Tovet – alle er med, alle kan se. </a:t>
            </a:r>
          </a:p>
          <a:p>
            <a:r>
              <a:rPr lang="da-DK" sz="2600" dirty="0"/>
              <a:t>De andre ledere er rollemodeller. </a:t>
            </a:r>
          </a:p>
          <a:p>
            <a:r>
              <a:rPr lang="da-DK" sz="2600" dirty="0"/>
              <a:t>Skab ro</a:t>
            </a:r>
          </a:p>
          <a:p>
            <a:pPr lvl="1"/>
            <a:r>
              <a:rPr lang="da-DK" sz="2600" dirty="0" err="1"/>
              <a:t>Kaninører</a:t>
            </a:r>
            <a:endParaRPr lang="da-DK" sz="2600" dirty="0"/>
          </a:p>
          <a:p>
            <a:pPr lvl="1"/>
            <a:r>
              <a:rPr lang="da-DK" sz="2600" dirty="0"/>
              <a:t>En hånd på hovedet. </a:t>
            </a:r>
          </a:p>
          <a:p>
            <a:pPr lvl="1"/>
            <a:r>
              <a:rPr lang="da-DK" sz="2600" dirty="0"/>
              <a:t>Klappeøvelse</a:t>
            </a:r>
          </a:p>
          <a:p>
            <a:endParaRPr lang="da-DK" dirty="0"/>
          </a:p>
        </p:txBody>
      </p:sp>
    </p:spTree>
    <p:extLst>
      <p:ext uri="{BB962C8B-B14F-4D97-AF65-F5344CB8AC3E}">
        <p14:creationId xmlns:p14="http://schemas.microsoft.com/office/powerpoint/2010/main" val="2347146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Under mødet – når toget kører</a:t>
            </a:r>
          </a:p>
        </p:txBody>
      </p:sp>
      <p:sp>
        <p:nvSpPr>
          <p:cNvPr id="3" name="Pladsholder til indhold 2"/>
          <p:cNvSpPr>
            <a:spLocks noGrp="1"/>
          </p:cNvSpPr>
          <p:nvPr>
            <p:ph idx="1"/>
          </p:nvPr>
        </p:nvSpPr>
        <p:spPr/>
        <p:txBody>
          <a:bodyPr/>
          <a:lstStyle/>
          <a:p>
            <a:r>
              <a:rPr lang="da-DK" dirty="0"/>
              <a:t>Vær klar på aftaler – hvad vil vi acceptere?</a:t>
            </a:r>
          </a:p>
          <a:p>
            <a:r>
              <a:rPr lang="da-DK" dirty="0"/>
              <a:t>Støj er en hyggedræber. </a:t>
            </a:r>
            <a:r>
              <a:rPr lang="da-DK" dirty="0">
                <a:solidFill>
                  <a:schemeClr val="accent1"/>
                </a:solidFill>
              </a:rPr>
              <a:t>Kan du holde niveauet?</a:t>
            </a:r>
          </a:p>
          <a:p>
            <a:r>
              <a:rPr lang="da-DK" dirty="0"/>
              <a:t>Holddeling med ”frikvarter”.</a:t>
            </a:r>
          </a:p>
          <a:p>
            <a:r>
              <a:rPr lang="da-DK" dirty="0"/>
              <a:t>Positiv opmærksomhed er </a:t>
            </a:r>
            <a:br>
              <a:rPr lang="da-DK" dirty="0"/>
            </a:br>
            <a:r>
              <a:rPr lang="da-DK" dirty="0"/>
              <a:t>selvforstærkende.</a:t>
            </a:r>
          </a:p>
          <a:p>
            <a:endParaRPr lang="da-DK" dirty="0"/>
          </a:p>
        </p:txBody>
      </p:sp>
    </p:spTree>
    <p:extLst>
      <p:ext uri="{BB962C8B-B14F-4D97-AF65-F5344CB8AC3E}">
        <p14:creationId xmlns:p14="http://schemas.microsoft.com/office/powerpoint/2010/main" val="839456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afslutning</a:t>
            </a:r>
          </a:p>
        </p:txBody>
      </p:sp>
      <p:sp>
        <p:nvSpPr>
          <p:cNvPr id="3" name="Pladsholder til indhold 2"/>
          <p:cNvSpPr>
            <a:spLocks noGrp="1"/>
          </p:cNvSpPr>
          <p:nvPr>
            <p:ph idx="1"/>
          </p:nvPr>
        </p:nvSpPr>
        <p:spPr/>
        <p:txBody>
          <a:bodyPr/>
          <a:lstStyle/>
          <a:p>
            <a:r>
              <a:rPr lang="da-DK" dirty="0"/>
              <a:t>Rundkreds. Alle kan se, alle kan høre.</a:t>
            </a:r>
          </a:p>
          <a:p>
            <a:r>
              <a:rPr lang="da-DK" dirty="0"/>
              <a:t>Hvem er ”på”?</a:t>
            </a:r>
          </a:p>
          <a:p>
            <a:r>
              <a:rPr lang="da-DK" dirty="0"/>
              <a:t>Hvornår er det slut?</a:t>
            </a:r>
          </a:p>
          <a:p>
            <a:r>
              <a:rPr lang="da-DK" dirty="0"/>
              <a:t>Hvad med forældrene?</a:t>
            </a:r>
          </a:p>
          <a:p>
            <a:r>
              <a:rPr lang="da-DK" dirty="0"/>
              <a:t>Send dem afsted med en forventning. </a:t>
            </a:r>
            <a:br>
              <a:rPr lang="da-DK" dirty="0"/>
            </a:br>
            <a:r>
              <a:rPr lang="da-DK" dirty="0"/>
              <a:t>”Tak for en god aften. Næste gang </a:t>
            </a:r>
            <a:br>
              <a:rPr lang="da-DK" dirty="0"/>
            </a:br>
            <a:r>
              <a:rPr lang="da-DK" dirty="0"/>
              <a:t>skal vi…”</a:t>
            </a:r>
          </a:p>
          <a:p>
            <a:endParaRPr lang="da-DK" dirty="0"/>
          </a:p>
        </p:txBody>
      </p:sp>
    </p:spTree>
    <p:extLst>
      <p:ext uri="{BB962C8B-B14F-4D97-AF65-F5344CB8AC3E}">
        <p14:creationId xmlns:p14="http://schemas.microsoft.com/office/powerpoint/2010/main" val="33837918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Fingeren i jorden</a:t>
            </a:r>
          </a:p>
        </p:txBody>
      </p:sp>
      <p:sp>
        <p:nvSpPr>
          <p:cNvPr id="3" name="Pladsholder til indhold 2"/>
          <p:cNvSpPr>
            <a:spLocks noGrp="1"/>
          </p:cNvSpPr>
          <p:nvPr>
            <p:ph idx="1"/>
          </p:nvPr>
        </p:nvSpPr>
        <p:spPr/>
        <p:txBody>
          <a:bodyPr/>
          <a:lstStyle/>
          <a:p>
            <a:r>
              <a:rPr lang="da-DK" dirty="0"/>
              <a:t>Noter på </a:t>
            </a:r>
            <a:r>
              <a:rPr lang="da-DK" dirty="0" err="1"/>
              <a:t>easy</a:t>
            </a:r>
            <a:r>
              <a:rPr lang="da-DK" dirty="0"/>
              <a:t>-flip</a:t>
            </a:r>
          </a:p>
          <a:p>
            <a:endParaRPr lang="da-DK" dirty="0"/>
          </a:p>
          <a:p>
            <a:pPr marL="514350" indent="-514350">
              <a:buAutoNum type="arabicPeriod"/>
            </a:pPr>
            <a:r>
              <a:rPr lang="da-DK" dirty="0"/>
              <a:t>Hvad skal vi fortsætte med, som vi </a:t>
            </a:r>
          </a:p>
          <a:p>
            <a:pPr marL="0" indent="0">
              <a:buNone/>
            </a:pPr>
            <a:r>
              <a:rPr lang="da-DK" dirty="0"/>
              <a:t>allerede gør</a:t>
            </a:r>
          </a:p>
          <a:p>
            <a:pPr marL="0" indent="0">
              <a:buNone/>
            </a:pPr>
            <a:r>
              <a:rPr lang="da-DK" dirty="0"/>
              <a:t>2. Hvad skal vi gøre mere af?</a:t>
            </a:r>
          </a:p>
          <a:p>
            <a:pPr marL="0" indent="0">
              <a:buNone/>
            </a:pPr>
            <a:r>
              <a:rPr lang="da-DK" dirty="0"/>
              <a:t>3. Hvad skal vi gøre mindre af?</a:t>
            </a:r>
          </a:p>
          <a:p>
            <a:pPr marL="0" indent="0">
              <a:buNone/>
            </a:pPr>
            <a:r>
              <a:rPr lang="da-DK" dirty="0"/>
              <a:t>4. Hvad skal vi holde op med?</a:t>
            </a:r>
          </a:p>
          <a:p>
            <a:endParaRPr lang="da-DK" dirty="0"/>
          </a:p>
        </p:txBody>
      </p:sp>
    </p:spTree>
    <p:extLst>
      <p:ext uri="{BB962C8B-B14F-4D97-AF65-F5344CB8AC3E}">
        <p14:creationId xmlns:p14="http://schemas.microsoft.com/office/powerpoint/2010/main" val="1778063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1103722"/>
            <a:ext cx="8229600" cy="3258957"/>
          </a:xfrm>
        </p:spPr>
        <p:txBody>
          <a:bodyPr/>
          <a:lstStyle/>
          <a:p>
            <a:pPr algn="ctr"/>
            <a:r>
              <a:rPr lang="da-DK" dirty="0"/>
              <a:t>Tak for i dag!</a:t>
            </a:r>
          </a:p>
        </p:txBody>
      </p:sp>
    </p:spTree>
    <p:extLst>
      <p:ext uri="{BB962C8B-B14F-4D97-AF65-F5344CB8AC3E}">
        <p14:creationId xmlns:p14="http://schemas.microsoft.com/office/powerpoint/2010/main" val="3946868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Program	</a:t>
            </a:r>
          </a:p>
        </p:txBody>
      </p:sp>
      <p:sp>
        <p:nvSpPr>
          <p:cNvPr id="3" name="Pladsholder til indhold 2"/>
          <p:cNvSpPr>
            <a:spLocks noGrp="1"/>
          </p:cNvSpPr>
          <p:nvPr>
            <p:ph idx="1"/>
          </p:nvPr>
        </p:nvSpPr>
        <p:spPr/>
        <p:txBody>
          <a:bodyPr/>
          <a:lstStyle/>
          <a:p>
            <a:r>
              <a:rPr lang="da-DK" dirty="0"/>
              <a:t>Hvorfor taler vi om en FDF-pædagogik</a:t>
            </a:r>
          </a:p>
          <a:p>
            <a:r>
              <a:rPr lang="da-DK" dirty="0"/>
              <a:t>Hvordan er temperaturen i kredsen?</a:t>
            </a:r>
          </a:p>
          <a:p>
            <a:r>
              <a:rPr lang="da-DK" dirty="0"/>
              <a:t>Anerkendende pædagogik er </a:t>
            </a:r>
            <a:r>
              <a:rPr lang="da-DK" dirty="0" err="1"/>
              <a:t>FDFsk</a:t>
            </a:r>
            <a:endParaRPr lang="da-DK" dirty="0"/>
          </a:p>
          <a:p>
            <a:r>
              <a:rPr lang="da-DK" dirty="0"/>
              <a:t>Tips og tricks</a:t>
            </a:r>
          </a:p>
          <a:p>
            <a:endParaRPr lang="da-DK" dirty="0"/>
          </a:p>
          <a:p>
            <a:r>
              <a:rPr lang="da-DK" dirty="0"/>
              <a:t>Undervejs: kaffepause</a:t>
            </a:r>
          </a:p>
        </p:txBody>
      </p:sp>
    </p:spTree>
    <p:extLst>
      <p:ext uri="{BB962C8B-B14F-4D97-AF65-F5344CB8AC3E}">
        <p14:creationId xmlns:p14="http://schemas.microsoft.com/office/powerpoint/2010/main" val="1733326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a:t>Fdf</a:t>
            </a:r>
            <a:r>
              <a:rPr lang="da-DK" dirty="0"/>
              <a:t> pædagogik – et udviklingsmål</a:t>
            </a:r>
          </a:p>
        </p:txBody>
      </p:sp>
      <p:sp>
        <p:nvSpPr>
          <p:cNvPr id="3" name="Pladsholder til indhold 2"/>
          <p:cNvSpPr>
            <a:spLocks noGrp="1"/>
          </p:cNvSpPr>
          <p:nvPr>
            <p:ph idx="1"/>
          </p:nvPr>
        </p:nvSpPr>
        <p:spPr>
          <a:xfrm>
            <a:off x="457200" y="2137272"/>
            <a:ext cx="8229600" cy="3988891"/>
          </a:xfrm>
        </p:spPr>
        <p:txBody>
          <a:bodyPr/>
          <a:lstStyle/>
          <a:p>
            <a:pPr marL="0" indent="0">
              <a:buNone/>
            </a:pPr>
            <a:r>
              <a:rPr lang="da-DK" sz="2600" dirty="0"/>
              <a:t>Delmål fællesskab mellem børn</a:t>
            </a:r>
          </a:p>
          <a:p>
            <a:pPr marL="0" indent="0">
              <a:buNone/>
            </a:pPr>
            <a:endParaRPr lang="da-DK" sz="2600" dirty="0"/>
          </a:p>
          <a:p>
            <a:pPr marL="0" indent="0">
              <a:buNone/>
            </a:pPr>
            <a:r>
              <a:rPr lang="da-DK" sz="2600" dirty="0"/>
              <a:t>•FDF skal være et frirum for alle. Vi vil arbejde for, at FDF opleves som et trygt frirum for alle børn og unge ved bl.a. at sætte fokus på anerkendelse og anti-mobning.</a:t>
            </a:r>
          </a:p>
          <a:p>
            <a:pPr marL="0" indent="0">
              <a:buNone/>
            </a:pPr>
            <a:r>
              <a:rPr lang="da-DK" sz="2600" dirty="0"/>
              <a:t>•Omverdenen skal forstå fællesskabets betydning. </a:t>
            </a:r>
          </a:p>
          <a:p>
            <a:pPr marL="0" indent="0">
              <a:buNone/>
            </a:pPr>
            <a:r>
              <a:rPr lang="da-DK" sz="2600" dirty="0"/>
              <a:t>Vi vil arbejde for at udbrede vores holdning til vigtigheden af gode relationer og fællesskab for </a:t>
            </a:r>
            <a:br>
              <a:rPr lang="da-DK" sz="2600" dirty="0"/>
            </a:br>
            <a:r>
              <a:rPr lang="da-DK" sz="2600" dirty="0"/>
              <a:t>børn og unge.</a:t>
            </a:r>
          </a:p>
          <a:p>
            <a:endParaRPr lang="da-DK" dirty="0"/>
          </a:p>
        </p:txBody>
      </p:sp>
    </p:spTree>
    <p:extLst>
      <p:ext uri="{BB962C8B-B14F-4D97-AF65-F5344CB8AC3E}">
        <p14:creationId xmlns:p14="http://schemas.microsoft.com/office/powerpoint/2010/main" val="562364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FDF pædagogik – et udviklingsmål	</a:t>
            </a:r>
          </a:p>
        </p:txBody>
      </p:sp>
      <p:sp>
        <p:nvSpPr>
          <p:cNvPr id="3" name="Pladsholder til indhold 2"/>
          <p:cNvSpPr>
            <a:spLocks noGrp="1"/>
          </p:cNvSpPr>
          <p:nvPr>
            <p:ph idx="1"/>
          </p:nvPr>
        </p:nvSpPr>
        <p:spPr>
          <a:xfrm>
            <a:off x="457200" y="1994054"/>
            <a:ext cx="8229600" cy="4132110"/>
          </a:xfrm>
        </p:spPr>
        <p:txBody>
          <a:bodyPr/>
          <a:lstStyle/>
          <a:p>
            <a:pPr marL="0" indent="0">
              <a:buNone/>
            </a:pPr>
            <a:r>
              <a:rPr lang="da-DK" sz="2600" dirty="0"/>
              <a:t>Delmål relationer – børn og ledere</a:t>
            </a:r>
          </a:p>
          <a:p>
            <a:pPr marL="0" indent="0">
              <a:buNone/>
            </a:pPr>
            <a:endParaRPr lang="da-DK" sz="2600" dirty="0"/>
          </a:p>
          <a:p>
            <a:pPr marL="0" indent="0">
              <a:buNone/>
            </a:pPr>
            <a:r>
              <a:rPr lang="da-DK" sz="2600" dirty="0"/>
              <a:t>•FDF-pædagogikken skal i fokus. Vi vil styrke forståelsen og udbredelsen af </a:t>
            </a:r>
            <a:r>
              <a:rPr lang="da-DK" sz="2600" dirty="0" err="1"/>
              <a:t>FDFs</a:t>
            </a:r>
            <a:r>
              <a:rPr lang="da-DK" sz="2600" dirty="0"/>
              <a:t> pædagogiske praksis og understøtte lederne med konkrete handle-</a:t>
            </a:r>
            <a:br>
              <a:rPr lang="da-DK" sz="2600" dirty="0"/>
            </a:br>
            <a:r>
              <a:rPr lang="da-DK" sz="2600" dirty="0"/>
              <a:t>muligheder og uddannelse til at udfylde lederrollen.</a:t>
            </a:r>
          </a:p>
          <a:p>
            <a:pPr marL="0" indent="0">
              <a:buNone/>
            </a:pPr>
            <a:r>
              <a:rPr lang="da-DK" sz="2600" dirty="0"/>
              <a:t>•Ny viden om relationer og pædagogik skal </a:t>
            </a:r>
          </a:p>
          <a:p>
            <a:pPr marL="0" indent="0">
              <a:buNone/>
            </a:pPr>
            <a:r>
              <a:rPr lang="da-DK" sz="2600" dirty="0"/>
              <a:t>inspirere os. </a:t>
            </a:r>
          </a:p>
        </p:txBody>
      </p:sp>
    </p:spTree>
    <p:extLst>
      <p:ext uri="{BB962C8B-B14F-4D97-AF65-F5344CB8AC3E}">
        <p14:creationId xmlns:p14="http://schemas.microsoft.com/office/powerpoint/2010/main" val="3825336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Hvordan går det?	</a:t>
            </a:r>
          </a:p>
        </p:txBody>
      </p:sp>
      <p:sp>
        <p:nvSpPr>
          <p:cNvPr id="3" name="Pladsholder til indhold 2"/>
          <p:cNvSpPr>
            <a:spLocks noGrp="1"/>
          </p:cNvSpPr>
          <p:nvPr>
            <p:ph idx="1"/>
          </p:nvPr>
        </p:nvSpPr>
        <p:spPr/>
        <p:txBody>
          <a:bodyPr/>
          <a:lstStyle/>
          <a:p>
            <a:r>
              <a:rPr lang="da-DK" dirty="0"/>
              <a:t>Overvej sammen med din sidemand, hvordan børnekulturen er i kredsen lige nu. Hvordan er det at være barn her? Hvordan er vi sammen? Hvad gør, at børnene kommer hver uge for at være sammen med hinanden og med jer?</a:t>
            </a:r>
          </a:p>
        </p:txBody>
      </p:sp>
    </p:spTree>
    <p:extLst>
      <p:ext uri="{BB962C8B-B14F-4D97-AF65-F5344CB8AC3E}">
        <p14:creationId xmlns:p14="http://schemas.microsoft.com/office/powerpoint/2010/main" val="3271138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Anerkendelse i børnehøjde</a:t>
            </a:r>
          </a:p>
        </p:txBody>
      </p:sp>
      <p:sp>
        <p:nvSpPr>
          <p:cNvPr id="3" name="Pladsholder til indhold 2"/>
          <p:cNvSpPr>
            <a:spLocks noGrp="1"/>
          </p:cNvSpPr>
          <p:nvPr>
            <p:ph idx="1"/>
          </p:nvPr>
        </p:nvSpPr>
        <p:spPr/>
        <p:txBody>
          <a:bodyPr/>
          <a:lstStyle/>
          <a:p>
            <a:pPr marL="0" indent="0">
              <a:buNone/>
            </a:pPr>
            <a:r>
              <a:rPr lang="da-DK" dirty="0"/>
              <a:t>Ikke en opskrift men en tankegang</a:t>
            </a:r>
          </a:p>
          <a:p>
            <a:endParaRPr lang="da-DK" dirty="0"/>
          </a:p>
          <a:p>
            <a:pPr marL="0" indent="0">
              <a:buNone/>
            </a:pPr>
            <a:r>
              <a:rPr lang="da-DK" dirty="0"/>
              <a:t>Anerkendelse: at </a:t>
            </a:r>
            <a:r>
              <a:rPr lang="da-DK" b="1" dirty="0"/>
              <a:t>opleve</a:t>
            </a:r>
            <a:r>
              <a:rPr lang="da-DK" dirty="0"/>
              <a:t> sig som en </a:t>
            </a:r>
            <a:r>
              <a:rPr lang="da-DK" b="1" dirty="0"/>
              <a:t>værdifuld</a:t>
            </a:r>
            <a:r>
              <a:rPr lang="da-DK" dirty="0"/>
              <a:t> del af fællesskabet.</a:t>
            </a:r>
          </a:p>
          <a:p>
            <a:endParaRPr lang="da-DK" dirty="0"/>
          </a:p>
          <a:p>
            <a:endParaRPr lang="da-DK" dirty="0"/>
          </a:p>
        </p:txBody>
      </p:sp>
    </p:spTree>
    <p:extLst>
      <p:ext uri="{BB962C8B-B14F-4D97-AF65-F5344CB8AC3E}">
        <p14:creationId xmlns:p14="http://schemas.microsoft.com/office/powerpoint/2010/main" val="3130041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Det starter med et ”hej”</a:t>
            </a:r>
          </a:p>
        </p:txBody>
      </p:sp>
      <p:sp>
        <p:nvSpPr>
          <p:cNvPr id="3" name="Pladsholder til indhold 2"/>
          <p:cNvSpPr>
            <a:spLocks noGrp="1"/>
          </p:cNvSpPr>
          <p:nvPr>
            <p:ph idx="1"/>
          </p:nvPr>
        </p:nvSpPr>
        <p:spPr/>
        <p:txBody>
          <a:bodyPr/>
          <a:lstStyle/>
          <a:p>
            <a:pPr marL="0" indent="0">
              <a:buNone/>
            </a:pPr>
            <a:r>
              <a:rPr lang="da-DK" sz="2600" dirty="0"/>
              <a:t>Børnene - og lederne – bærer hverdagen med sig ind i kredshuset. </a:t>
            </a:r>
          </a:p>
          <a:p>
            <a:pPr marL="0" indent="0">
              <a:buNone/>
            </a:pPr>
            <a:r>
              <a:rPr lang="da-DK" sz="2600" dirty="0"/>
              <a:t>Hvad har de oplevet, hvem har de været sammen med?</a:t>
            </a:r>
          </a:p>
          <a:p>
            <a:pPr marL="0" indent="0">
              <a:buNone/>
            </a:pPr>
            <a:endParaRPr lang="da-DK" sz="2600" dirty="0"/>
          </a:p>
          <a:p>
            <a:pPr marL="0" indent="0">
              <a:buNone/>
            </a:pPr>
            <a:r>
              <a:rPr lang="da-DK" sz="2600" dirty="0"/>
              <a:t>Et godt møde starter med et hej – med øjenkontakt og måske en </a:t>
            </a:r>
            <a:r>
              <a:rPr lang="da-DK" sz="2600" dirty="0" err="1"/>
              <a:t>high</a:t>
            </a:r>
            <a:r>
              <a:rPr lang="da-DK" sz="2600" dirty="0"/>
              <a:t> </a:t>
            </a:r>
            <a:r>
              <a:rPr lang="da-DK" sz="2600" dirty="0" err="1"/>
              <a:t>five</a:t>
            </a:r>
            <a:r>
              <a:rPr lang="da-DK" sz="2600" dirty="0"/>
              <a:t>. Er nogen blevet klippet? </a:t>
            </a:r>
          </a:p>
          <a:p>
            <a:pPr marL="0" indent="0">
              <a:buNone/>
            </a:pPr>
            <a:r>
              <a:rPr lang="da-DK" sz="2600" dirty="0"/>
              <a:t>Fortalte de noget sidst, der skal følges op på? </a:t>
            </a:r>
          </a:p>
          <a:p>
            <a:pPr marL="0" indent="0">
              <a:buNone/>
            </a:pPr>
            <a:endParaRPr lang="da-DK" dirty="0"/>
          </a:p>
          <a:p>
            <a:pPr marL="0" indent="0">
              <a:buNone/>
            </a:pPr>
            <a:endParaRPr lang="da-DK" dirty="0"/>
          </a:p>
        </p:txBody>
      </p:sp>
    </p:spTree>
    <p:extLst>
      <p:ext uri="{BB962C8B-B14F-4D97-AF65-F5344CB8AC3E}">
        <p14:creationId xmlns:p14="http://schemas.microsoft.com/office/powerpoint/2010/main" val="397225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Det gælder også voksne</a:t>
            </a:r>
          </a:p>
        </p:txBody>
      </p:sp>
      <p:sp>
        <p:nvSpPr>
          <p:cNvPr id="3" name="Pladsholder til indhold 2"/>
          <p:cNvSpPr>
            <a:spLocks noGrp="1"/>
          </p:cNvSpPr>
          <p:nvPr>
            <p:ph idx="1"/>
          </p:nvPr>
        </p:nvSpPr>
        <p:spPr/>
        <p:txBody>
          <a:bodyPr/>
          <a:lstStyle/>
          <a:p>
            <a:pPr marL="0" indent="0">
              <a:buNone/>
            </a:pPr>
            <a:r>
              <a:rPr lang="da-DK" sz="2600" dirty="0"/>
              <a:t>Hvordan taler vi til hinanden som ledere? </a:t>
            </a:r>
          </a:p>
          <a:p>
            <a:pPr marL="0" indent="0">
              <a:buNone/>
            </a:pPr>
            <a:r>
              <a:rPr lang="da-DK" sz="2600" dirty="0"/>
              <a:t>	”</a:t>
            </a:r>
            <a:r>
              <a:rPr lang="da-DK" sz="2600" dirty="0" err="1"/>
              <a:t>Årh</a:t>
            </a:r>
            <a:r>
              <a:rPr lang="da-DK" sz="2600" dirty="0"/>
              <a:t>, din idiot – kan du ikke få gang i det bål?!”</a:t>
            </a:r>
          </a:p>
          <a:p>
            <a:pPr marL="0" indent="0">
              <a:buNone/>
            </a:pPr>
            <a:r>
              <a:rPr lang="da-DK" sz="2600" dirty="0"/>
              <a:t>	”Du har heller aldrig været for skarp”</a:t>
            </a:r>
          </a:p>
          <a:p>
            <a:pPr marL="0" indent="0">
              <a:buNone/>
            </a:pPr>
            <a:r>
              <a:rPr lang="da-DK" sz="2600" dirty="0"/>
              <a:t>	”Bamse” – eller andre øgenavne. </a:t>
            </a:r>
          </a:p>
          <a:p>
            <a:pPr marL="0" indent="0">
              <a:buNone/>
            </a:pPr>
            <a:endParaRPr lang="da-DK" sz="2600" dirty="0"/>
          </a:p>
          <a:p>
            <a:pPr marL="0" indent="0">
              <a:buNone/>
            </a:pPr>
            <a:r>
              <a:rPr lang="da-DK" sz="2600" dirty="0"/>
              <a:t>Ledere er rollemodeller. Børn mærker ikke </a:t>
            </a:r>
            <a:br>
              <a:rPr lang="da-DK" sz="2600" dirty="0"/>
            </a:br>
            <a:r>
              <a:rPr lang="da-DK" sz="2600" dirty="0"/>
              <a:t>nødvendigvis, om I laver sjov – de kan kun mærke, hvordan det virker på dem selv. </a:t>
            </a:r>
          </a:p>
          <a:p>
            <a:pPr marL="0" indent="0">
              <a:buNone/>
            </a:pPr>
            <a:r>
              <a:rPr lang="da-DK" sz="2600" dirty="0"/>
              <a:t>Er der nogen, vi ikke taler med?</a:t>
            </a:r>
          </a:p>
          <a:p>
            <a:endParaRPr lang="da-DK" dirty="0"/>
          </a:p>
        </p:txBody>
      </p:sp>
    </p:spTree>
    <p:extLst>
      <p:ext uri="{BB962C8B-B14F-4D97-AF65-F5344CB8AC3E}">
        <p14:creationId xmlns:p14="http://schemas.microsoft.com/office/powerpoint/2010/main" val="2580004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a-DK" dirty="0"/>
              <a:t>Fingeren i jorden	</a:t>
            </a:r>
          </a:p>
        </p:txBody>
      </p:sp>
      <p:sp>
        <p:nvSpPr>
          <p:cNvPr id="5" name="Pladsholder til indhold 4"/>
          <p:cNvSpPr>
            <a:spLocks noGrp="1"/>
          </p:cNvSpPr>
          <p:nvPr>
            <p:ph idx="1"/>
          </p:nvPr>
        </p:nvSpPr>
        <p:spPr/>
        <p:txBody>
          <a:bodyPr/>
          <a:lstStyle/>
          <a:p>
            <a:r>
              <a:rPr lang="da-DK" dirty="0"/>
              <a:t>Noter på tavlen</a:t>
            </a:r>
          </a:p>
          <a:p>
            <a:endParaRPr lang="da-DK" dirty="0"/>
          </a:p>
          <a:p>
            <a:pPr marL="514350" indent="-514350">
              <a:buAutoNum type="arabicPeriod"/>
            </a:pPr>
            <a:r>
              <a:rPr lang="da-DK" dirty="0"/>
              <a:t>Hvad skal vi fortsætte med, som vi </a:t>
            </a:r>
          </a:p>
          <a:p>
            <a:pPr marL="0" indent="0">
              <a:buNone/>
            </a:pPr>
            <a:r>
              <a:rPr lang="da-DK" dirty="0"/>
              <a:t>allerede gør</a:t>
            </a:r>
          </a:p>
          <a:p>
            <a:pPr marL="0" indent="0">
              <a:buNone/>
            </a:pPr>
            <a:r>
              <a:rPr lang="da-DK" dirty="0"/>
              <a:t>2. Hvad skal vi gøre mere af?</a:t>
            </a:r>
          </a:p>
          <a:p>
            <a:pPr marL="0" indent="0">
              <a:buNone/>
            </a:pPr>
            <a:r>
              <a:rPr lang="da-DK" dirty="0"/>
              <a:t>3. Hvad skal vi gøre mindre af?</a:t>
            </a:r>
          </a:p>
          <a:p>
            <a:pPr marL="0" indent="0">
              <a:buNone/>
            </a:pPr>
            <a:r>
              <a:rPr lang="da-DK" dirty="0"/>
              <a:t>4. Hvad skal vi holde op med?</a:t>
            </a:r>
          </a:p>
        </p:txBody>
      </p:sp>
    </p:spTree>
    <p:extLst>
      <p:ext uri="{BB962C8B-B14F-4D97-AF65-F5344CB8AC3E}">
        <p14:creationId xmlns:p14="http://schemas.microsoft.com/office/powerpoint/2010/main" val="733969342"/>
      </p:ext>
    </p:extLst>
  </p:cSld>
  <p:clrMapOvr>
    <a:masterClrMapping/>
  </p:clrMapOvr>
</p:sld>
</file>

<file path=ppt/theme/theme1.xml><?xml version="1.0" encoding="utf-8"?>
<a:theme xmlns:a="http://schemas.openxmlformats.org/drawingml/2006/main" name="skabelon2013_hvid-baggrund">
  <a:themeElements>
    <a:clrScheme name="FDF-farver">
      <a:dk1>
        <a:sysClr val="windowText" lastClr="000000"/>
      </a:dk1>
      <a:lt1>
        <a:sysClr val="window" lastClr="FFFFFF"/>
      </a:lt1>
      <a:dk2>
        <a:srgbClr val="5E8AB4"/>
      </a:dk2>
      <a:lt2>
        <a:srgbClr val="EEECE1"/>
      </a:lt2>
      <a:accent1>
        <a:srgbClr val="326295"/>
      </a:accent1>
      <a:accent2>
        <a:srgbClr val="C8102E"/>
      </a:accent2>
      <a:accent3>
        <a:srgbClr val="FFC72C"/>
      </a:accent3>
      <a:accent4>
        <a:srgbClr val="CB2C30"/>
      </a:accent4>
      <a:accent5>
        <a:srgbClr val="009639"/>
      </a:accent5>
      <a:accent6>
        <a:srgbClr val="005EB8"/>
      </a:accent6>
      <a:hlink>
        <a:srgbClr val="0000FF"/>
      </a:hlink>
      <a:folHlink>
        <a:srgbClr val="800080"/>
      </a:folHlink>
    </a:clrScheme>
    <a:fontScheme name="FDF-typografi PowerPoint">
      <a:majorFont>
        <a:latin typeface="PT Sans"/>
        <a:ea typeface=""/>
        <a:cs typeface=""/>
      </a:majorFont>
      <a:minorFont>
        <a:latin typeface="PT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skabelon2013_hvid-baggrund</Template>
  <TotalTime>207</TotalTime>
  <Words>689</Words>
  <Application>Microsoft Office PowerPoint</Application>
  <PresentationFormat>Skærmshow (4:3)</PresentationFormat>
  <Paragraphs>108</Paragraphs>
  <Slides>17</Slides>
  <Notes>9</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17</vt:i4>
      </vt:variant>
    </vt:vector>
  </HeadingPairs>
  <TitlesOfParts>
    <vt:vector size="22" baseType="lpstr">
      <vt:lpstr>ＭＳ Ｐゴシック</vt:lpstr>
      <vt:lpstr>Arial</vt:lpstr>
      <vt:lpstr>Calibri</vt:lpstr>
      <vt:lpstr>PT Sans</vt:lpstr>
      <vt:lpstr>skabelon2013_hvid-baggrund</vt:lpstr>
      <vt:lpstr>FDF-Pædagogik</vt:lpstr>
      <vt:lpstr>Program </vt:lpstr>
      <vt:lpstr>Fdf pædagogik – et udviklingsmål</vt:lpstr>
      <vt:lpstr>FDF pædagogik – et udviklingsmål </vt:lpstr>
      <vt:lpstr>Hvordan går det? </vt:lpstr>
      <vt:lpstr>Anerkendelse i børnehøjde</vt:lpstr>
      <vt:lpstr>Det starter med et ”hej”</vt:lpstr>
      <vt:lpstr>Det gælder også voksne</vt:lpstr>
      <vt:lpstr>Fingeren i jorden </vt:lpstr>
      <vt:lpstr>Kaffepause  inden de praktiske tips og tricks</vt:lpstr>
      <vt:lpstr>Klasserumsledelse – skab ro</vt:lpstr>
      <vt:lpstr>Før mødet </vt:lpstr>
      <vt:lpstr>Opstarten </vt:lpstr>
      <vt:lpstr>Under mødet – når toget kører</vt:lpstr>
      <vt:lpstr>afslutning</vt:lpstr>
      <vt:lpstr>Fingeren i jorden</vt:lpstr>
      <vt:lpstr>Tak for i dag!</vt:lpstr>
    </vt:vector>
  </TitlesOfParts>
  <Company>AquaIT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Martin Bo Hermansen</dc:creator>
  <cp:lastModifiedBy>Heidi Bak Nielsen</cp:lastModifiedBy>
  <cp:revision>12</cp:revision>
  <dcterms:created xsi:type="dcterms:W3CDTF">2013-07-02T12:52:36Z</dcterms:created>
  <dcterms:modified xsi:type="dcterms:W3CDTF">2016-06-15T12:14:47Z</dcterms:modified>
</cp:coreProperties>
</file>