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FA559-3D44-42E4-BCB9-985AB3F148C9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18850-4718-40BA-9EAE-13B4CBBC6E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91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Dette er en times tema om kredsbestyrelse i FDF. Vi skal tale om, hvad en kredsbestyrelses opgaver er og kan være – og hvorfor man er med i bestyrelsen i den </a:t>
            </a:r>
            <a:r>
              <a:rPr lang="da-DK" smtClean="0"/>
              <a:t>lokale kreds. 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64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Dette er vedtægternes </a:t>
            </a:r>
            <a:r>
              <a:rPr lang="da-DK" dirty="0" err="1" smtClean="0"/>
              <a:t>rammesættelse</a:t>
            </a:r>
            <a:r>
              <a:rPr lang="da-DK" dirty="0" smtClean="0"/>
              <a:t> for en kredsbestyrelse. </a:t>
            </a:r>
            <a:br>
              <a:rPr lang="da-DK" dirty="0" smtClean="0"/>
            </a:br>
            <a:r>
              <a:rPr lang="da-DK" dirty="0" smtClean="0"/>
              <a:t>Bemærk, at en seniorrepræsentant (15-18 år) kun kan vælges, hvis kredsen har medlemmer i senioralderen. </a:t>
            </a:r>
          </a:p>
          <a:p>
            <a:endParaRPr lang="da-DK" dirty="0"/>
          </a:p>
          <a:p>
            <a:r>
              <a:rPr lang="da-DK" dirty="0" smtClean="0"/>
              <a:t>Suppleringer gælder valgperioden ud. </a:t>
            </a:r>
          </a:p>
          <a:p>
            <a:endParaRPr lang="da-DK" dirty="0"/>
          </a:p>
          <a:p>
            <a:r>
              <a:rPr lang="da-DK" dirty="0" smtClean="0"/>
              <a:t>Repræsentanter for sognet og forældrekredsen kan ikke være aktive børneledere. Dette for at give så bred en sammensætning af interessenter i kredsen som muligt. </a:t>
            </a:r>
          </a:p>
          <a:p>
            <a:endParaRPr lang="da-DK" dirty="0"/>
          </a:p>
          <a:p>
            <a:r>
              <a:rPr lang="da-DK" dirty="0" smtClean="0"/>
              <a:t>Kredsbestyrelsen konstituerer sig selv efter valg og vælger formand og kasserer. Hertil kan man bruge et af de andre værktøjer fra FDF.dk/bestyrelse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436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Disse opgaver løses naturligvis i tæt samarbejde med kredsens ledergruppe, men det tilstræbes, at bestyrelsen håndterer driften, så børnelederne i videst muligt omfang kan koncentrere sig om at lave gode børneaktiviteter.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241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02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Øvelse: Fordel jer i grupper af 3-4 personer med et bestyrelsesmedlem i hver gruppe. Dette bør bestyrelsesmedlemmerne være orienteret om på forhånd. </a:t>
            </a:r>
          </a:p>
          <a:p>
            <a:r>
              <a:rPr lang="da-DK" dirty="0" smtClean="0"/>
              <a:t>Men nu skal der altså reklameres for den givende tjans det er at sidde i en kredsbestyrelse. </a:t>
            </a:r>
          </a:p>
          <a:p>
            <a:endParaRPr lang="da-DK" dirty="0"/>
          </a:p>
          <a:p>
            <a:r>
              <a:rPr lang="da-DK" dirty="0" smtClean="0"/>
              <a:t>Dæk gerne op med lidt godt at spise og levende lys for at skabe en hyggelig stemning omkring det at blive klogere på kredsbestyrelsen.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133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Her spørges der ind til bestyrelsesmedlemmets interesser og arbejdsopgaver. Brug 5-8 minutter på at blive klogere ved at stille gode, skarpe spørgsmål.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123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Opsamling af det, I har talt om. </a:t>
            </a:r>
          </a:p>
          <a:p>
            <a:r>
              <a:rPr lang="da-DK" dirty="0" smtClean="0"/>
              <a:t>Hvad vil vi egentlig med en kredsbestyrelse, og hvorfor skal folk melde sig? Hvad opnår vi, hvis vi bliver flere i bestyrelsen, og hvad kan vi tilbyde nye bestyrelsesmedlemmer?</a:t>
            </a:r>
          </a:p>
          <a:p>
            <a:r>
              <a:rPr lang="da-DK" dirty="0" smtClean="0"/>
              <a:t>Lav et mindmap.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434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Gå hjem med en forpligtende og ikke mindst konkret plan for bestyrelsens fremtidige arbejde. </a:t>
            </a:r>
          </a:p>
          <a:p>
            <a:r>
              <a:rPr lang="da-DK" dirty="0" smtClean="0"/>
              <a:t>Aftalen indeholder HANDLING, TIDSFRIST og SYNLIGE TEGN.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18850-4718-40BA-9EAE-13B4CBBC6EE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45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3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57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134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222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31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95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03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43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27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5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912F-C3E8-4177-92FF-0AD18D3BE946}" type="datetimeFigureOut">
              <a:rPr lang="da-DK" smtClean="0"/>
              <a:t>22-03-2016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9408-A744-44D1-B14D-E0E080F9DF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62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Bestyrelse – hvad er det?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FDF XXX</a:t>
            </a:r>
          </a:p>
        </p:txBody>
      </p:sp>
    </p:spTree>
    <p:extLst>
      <p:ext uri="{BB962C8B-B14F-4D97-AF65-F5344CB8AC3E}">
        <p14:creationId xmlns:p14="http://schemas.microsoft.com/office/powerpoint/2010/main" val="40170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720"/>
          </a:xfrm>
        </p:spPr>
        <p:txBody>
          <a:bodyPr>
            <a:normAutofit fontScale="90000"/>
          </a:bodyPr>
          <a:lstStyle/>
          <a:p>
            <a:r>
              <a:rPr lang="da-DK" b="1" u="sng" dirty="0" smtClean="0"/>
              <a:t>En kredsbestyrelse består af: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- Kredslederen eller en repræsentant for denne.  </a:t>
            </a:r>
            <a:br>
              <a:rPr lang="da-DK" dirty="0" smtClean="0"/>
            </a:br>
            <a:r>
              <a:rPr lang="da-DK" dirty="0" smtClean="0"/>
              <a:t>- Repræsentant for lederrådet.  </a:t>
            </a:r>
            <a:br>
              <a:rPr lang="da-DK" dirty="0" smtClean="0"/>
            </a:br>
            <a:r>
              <a:rPr lang="da-DK" dirty="0" smtClean="0"/>
              <a:t>- Repræsentant for menigheden/sognet. </a:t>
            </a:r>
            <a:br>
              <a:rPr lang="da-DK" dirty="0" smtClean="0"/>
            </a:br>
            <a:r>
              <a:rPr lang="da-DK" dirty="0" smtClean="0"/>
              <a:t>- Repræsentant </a:t>
            </a:r>
            <a:r>
              <a:rPr lang="da-DK" dirty="0" smtClean="0"/>
              <a:t>for </a:t>
            </a:r>
            <a:r>
              <a:rPr lang="da-DK" dirty="0" smtClean="0"/>
              <a:t>kredsens seniorer.  </a:t>
            </a:r>
            <a:br>
              <a:rPr lang="da-DK" dirty="0" smtClean="0"/>
            </a:br>
            <a:r>
              <a:rPr lang="da-DK" dirty="0" smtClean="0"/>
              <a:t>- To repræsentanter for forældrekredsen.  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Kredsbestyrelsen kan supplere sig med yderligere 2 medlemmer med stemmeret. </a:t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02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8802"/>
          </a:xfrm>
        </p:spPr>
        <p:txBody>
          <a:bodyPr>
            <a:normAutofit fontScale="90000"/>
          </a:bodyPr>
          <a:lstStyle/>
          <a:p>
            <a:r>
              <a:rPr lang="da-DK" i="1" dirty="0"/>
              <a:t>Hvad bestyrelsen skal varetage: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sz="2700" dirty="0" smtClean="0"/>
              <a:t>Valg af kredsleder</a:t>
            </a:r>
            <a:br>
              <a:rPr lang="da-DK" sz="2700" dirty="0" smtClean="0"/>
            </a:br>
            <a:r>
              <a:rPr lang="da-DK" sz="2700" dirty="0" smtClean="0"/>
              <a:t/>
            </a:r>
            <a:br>
              <a:rPr lang="da-DK" sz="2700" dirty="0" smtClean="0"/>
            </a:br>
            <a:r>
              <a:rPr lang="da-DK" sz="2700" dirty="0" smtClean="0"/>
              <a:t>Antagelse og afskedigelse af ledere</a:t>
            </a:r>
            <a:br>
              <a:rPr lang="da-DK" sz="2700" dirty="0" smtClean="0"/>
            </a:br>
            <a:r>
              <a:rPr lang="da-DK" sz="2700" dirty="0" smtClean="0"/>
              <a:t/>
            </a:r>
            <a:br>
              <a:rPr lang="da-DK" sz="2700" dirty="0" smtClean="0"/>
            </a:br>
            <a:r>
              <a:rPr lang="da-DK" sz="2700" dirty="0"/>
              <a:t>Kredsbestyrelsen har ansvaret for kredsens kontakter til menigheden i sognet, forældregruppen, offentligheden samt andre foreninger og organisationer. </a:t>
            </a:r>
            <a:br>
              <a:rPr lang="da-DK" sz="2700" dirty="0"/>
            </a:br>
            <a:r>
              <a:rPr lang="da-DK" sz="2700" dirty="0"/>
              <a:t> </a:t>
            </a:r>
            <a:br>
              <a:rPr lang="da-DK" sz="2700" dirty="0"/>
            </a:br>
            <a:r>
              <a:rPr lang="da-DK" sz="2700" dirty="0"/>
              <a:t>Kredsbestyrelsen er ansvarlig for, at der etableres aktiviteter for forældregruppen, og at forældre engageres i arbejdsopgaver under hensyn til kredsens behov og muligheder.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700" dirty="0" smtClean="0"/>
              <a:t>Kredsens økonomi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39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8020"/>
          </a:xfrm>
        </p:spPr>
        <p:txBody>
          <a:bodyPr>
            <a:normAutofit/>
          </a:bodyPr>
          <a:lstStyle/>
          <a:p>
            <a:r>
              <a:rPr lang="da-DK" i="1" dirty="0"/>
              <a:t>Hvad bestyrelsen </a:t>
            </a:r>
            <a:r>
              <a:rPr lang="da-DK" i="1" dirty="0" smtClean="0"/>
              <a:t>kan/skal </a:t>
            </a:r>
            <a:r>
              <a:rPr lang="da-DK" i="1" dirty="0"/>
              <a:t>varetage: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sz="2700" dirty="0" smtClean="0"/>
              <a:t>Carla </a:t>
            </a:r>
            <a:r>
              <a:rPr lang="da-DK" sz="2700" dirty="0"/>
              <a:t>og kontingentopkrævning</a:t>
            </a:r>
            <a:br>
              <a:rPr lang="da-DK" sz="2700" dirty="0"/>
            </a:br>
            <a:r>
              <a:rPr lang="da-DK" sz="2700" dirty="0"/>
              <a:t>Pasning af kredshuset</a:t>
            </a:r>
            <a:br>
              <a:rPr lang="da-DK" sz="2700" dirty="0"/>
            </a:br>
            <a:r>
              <a:rPr lang="da-DK" sz="2700" dirty="0" smtClean="0"/>
              <a:t>FDF-butikken</a:t>
            </a:r>
            <a:r>
              <a:rPr lang="da-DK" sz="2700" dirty="0"/>
              <a:t/>
            </a:r>
            <a:br>
              <a:rPr lang="da-DK" sz="2700" dirty="0"/>
            </a:br>
            <a:r>
              <a:rPr lang="da-DK" sz="2700" dirty="0"/>
              <a:t>PR</a:t>
            </a:r>
            <a:br>
              <a:rPr lang="da-DK" sz="2700" dirty="0"/>
            </a:br>
            <a:r>
              <a:rPr lang="da-DK" sz="2700" dirty="0"/>
              <a:t>Kontakt til </a:t>
            </a:r>
            <a:r>
              <a:rPr lang="da-DK" sz="2700" dirty="0" smtClean="0"/>
              <a:t>kommunen (folkeoplysningsudvalget</a:t>
            </a:r>
            <a:r>
              <a:rPr lang="da-DK" sz="2700" dirty="0"/>
              <a:t>)</a:t>
            </a:r>
            <a:br>
              <a:rPr lang="da-DK" sz="2700" dirty="0"/>
            </a:br>
            <a:r>
              <a:rPr lang="da-DK" sz="2700" dirty="0"/>
              <a:t>Kontakt til samrådet </a:t>
            </a:r>
            <a:r>
              <a:rPr lang="da-DK" sz="2700" dirty="0" smtClean="0"/>
              <a:t> (</a:t>
            </a:r>
            <a:r>
              <a:rPr lang="da-DK" sz="2700" dirty="0"/>
              <a:t>de øvrige uniformerede korps)</a:t>
            </a:r>
            <a:br>
              <a:rPr lang="da-DK" sz="2700" dirty="0"/>
            </a:br>
            <a:r>
              <a:rPr lang="da-DK" sz="2700" dirty="0"/>
              <a:t>Kredsens forsikringer</a:t>
            </a:r>
            <a:br>
              <a:rPr lang="da-DK" sz="2700" dirty="0"/>
            </a:br>
            <a:r>
              <a:rPr lang="da-DK" sz="2700" dirty="0"/>
              <a:t>Indtægtsgivende arrangementer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950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9093"/>
          </a:xfrm>
        </p:spPr>
        <p:txBody>
          <a:bodyPr/>
          <a:lstStyle/>
          <a:p>
            <a:pPr algn="ctr"/>
            <a:r>
              <a:rPr lang="da-DK" dirty="0" smtClean="0"/>
              <a:t>Bestyrelses-dating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311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720"/>
          </a:xfrm>
        </p:spPr>
        <p:txBody>
          <a:bodyPr/>
          <a:lstStyle/>
          <a:p>
            <a:pPr algn="ctr"/>
            <a:r>
              <a:rPr lang="da-DK" dirty="0" smtClean="0"/>
              <a:t>Hvorfor er du med i bestyrelsen?</a:t>
            </a:r>
            <a:br>
              <a:rPr lang="da-DK" dirty="0" smtClean="0"/>
            </a:br>
            <a:r>
              <a:rPr lang="da-DK" dirty="0" smtClean="0"/>
              <a:t>Hvad laver du i bestyrelsen?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833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7630"/>
          </a:xfrm>
        </p:spPr>
        <p:txBody>
          <a:bodyPr/>
          <a:lstStyle/>
          <a:p>
            <a:pPr algn="ctr"/>
            <a:r>
              <a:rPr lang="da-DK" dirty="0" smtClean="0"/>
              <a:t>Drømme og visioner</a:t>
            </a:r>
            <a:br>
              <a:rPr lang="da-DK" dirty="0" smtClean="0"/>
            </a:br>
            <a:r>
              <a:rPr lang="da-DK" dirty="0" smtClean="0"/>
              <a:t>- hvad vil vi med bestyrelsen </a:t>
            </a:r>
            <a:br>
              <a:rPr lang="da-DK" dirty="0" smtClean="0"/>
            </a:br>
            <a:r>
              <a:rPr lang="da-DK" dirty="0" smtClean="0"/>
              <a:t>i FDF XXX?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067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6848"/>
          </a:xfrm>
        </p:spPr>
        <p:txBody>
          <a:bodyPr/>
          <a:lstStyle/>
          <a:p>
            <a:pPr algn="ctr"/>
            <a:r>
              <a:rPr lang="da-DK" dirty="0" smtClean="0"/>
              <a:t>Vi aftaler altså, at: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Det kan vi se om…. </a:t>
            </a:r>
            <a:r>
              <a:rPr lang="da-DK" dirty="0"/>
              <a:t>v</a:t>
            </a:r>
            <a:r>
              <a:rPr lang="da-DK" dirty="0" smtClean="0"/>
              <a:t>ed at…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035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291</Words>
  <Application>Microsoft Office PowerPoint</Application>
  <PresentationFormat>Widescreen</PresentationFormat>
  <Paragraphs>36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Bestyrelse – hvad er det?</vt:lpstr>
      <vt:lpstr>En kredsbestyrelse består af:   - Kredslederen eller en repræsentant for denne.   - Repræsentant for lederrådet.   - Repræsentant for menigheden/sognet.  - Repræsentant for kredsens seniorer.   - To repræsentanter for forældrekredsen.    Kredsbestyrelsen kan supplere sig med yderligere 2 medlemmer med stemmeret.  </vt:lpstr>
      <vt:lpstr>Hvad bestyrelsen skal varetage:   Valg af kredsleder  Antagelse og afskedigelse af ledere  Kredsbestyrelsen har ansvaret for kredsens kontakter til menigheden i sognet, forældregruppen, offentligheden samt andre foreninger og organisationer.    Kredsbestyrelsen er ansvarlig for, at der etableres aktiviteter for forældregruppen, og at forældre engageres i arbejdsopgaver under hensyn til kredsens behov og muligheder.   Kredsens økonomi </vt:lpstr>
      <vt:lpstr>Hvad bestyrelsen kan/skal varetage:   Carla og kontingentopkrævning Pasning af kredshuset FDF-butikken PR Kontakt til kommunen (folkeoplysningsudvalget) Kontakt til samrådet  (de øvrige uniformerede korps) Kredsens forsikringer Indtægtsgivende arrangementer </vt:lpstr>
      <vt:lpstr>Bestyrelses-dating</vt:lpstr>
      <vt:lpstr>Hvorfor er du med i bestyrelsen? Hvad laver du i bestyrelsen?</vt:lpstr>
      <vt:lpstr>Drømme og visioner - hvad vil vi med bestyrelsen  i FDF XXX?</vt:lpstr>
      <vt:lpstr>Vi aftaler altså, at:  Det kan vi se om…. ved at…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Bestyrelse – hvad er det?</dc:title>
  <dc:creator>Heidi Bak Nielsen</dc:creator>
  <cp:lastModifiedBy>Heidi Bak Nielsen</cp:lastModifiedBy>
  <cp:revision>6</cp:revision>
  <dcterms:created xsi:type="dcterms:W3CDTF">2015-02-17T12:53:10Z</dcterms:created>
  <dcterms:modified xsi:type="dcterms:W3CDTF">2016-03-22T10:36:35Z</dcterms:modified>
</cp:coreProperties>
</file>