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715000" type="screen16x10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995"/>
    <a:srgbClr val="0F4170"/>
    <a:srgbClr val="0D3F6F"/>
    <a:srgbClr val="326295"/>
    <a:srgbClr val="5E8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954" y="-84"/>
      </p:cViewPr>
      <p:guideLst>
        <p:guide orient="horz" pos="584"/>
        <p:guide pos="4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4CBCBF8-5434-4824-8BC4-2BDBAAE80BF5}" type="datetime1">
              <a:rPr lang="da-DK"/>
              <a:pPr/>
              <a:t>02-07-2013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91EC6DB-64F0-4A7D-AE3E-CBA808217BE6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5419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52B401A-3E5A-4661-B10F-EC2CE28FFEFC}" type="datetime1">
              <a:rPr lang="da-DK"/>
              <a:pPr/>
              <a:t>02-07-2013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475FB77E-0A8C-49E2-8948-1495C5712ED7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6431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8626475" y="4494213"/>
            <a:ext cx="344488" cy="1108075"/>
          </a:xfrm>
          <a:prstGeom prst="rect">
            <a:avLst/>
          </a:prstGeom>
          <a:solidFill>
            <a:schemeClr val="tx2"/>
          </a:solidFill>
          <a:ln w="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13" name="Lige forbindelse 12"/>
          <p:cNvCxnSpPr/>
          <p:nvPr userDrawn="1"/>
        </p:nvCxnSpPr>
        <p:spPr>
          <a:xfrm>
            <a:off x="457200" y="5602288"/>
            <a:ext cx="8513763" cy="1587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Billede 5" descr="_MG_4000_v3.gif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3403600"/>
            <a:ext cx="2011363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1" y="1775356"/>
            <a:ext cx="6196072" cy="1225021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5803" y="3238500"/>
            <a:ext cx="6196071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570029-8F53-44D1-A2FC-C94771D3A14F}" type="datetime1">
              <a:rPr lang="da-DK" smtClean="0"/>
              <a:t>02-07-2013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da-DK" smtClean="0"/>
              <a:t>En præsentation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C90D91-1418-4ACA-A543-58829413C2E7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262" y="0"/>
            <a:ext cx="1792800" cy="92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8626475" y="4494213"/>
            <a:ext cx="344488" cy="1108075"/>
          </a:xfrm>
          <a:prstGeom prst="rect">
            <a:avLst/>
          </a:prstGeom>
          <a:solidFill>
            <a:schemeClr val="tx2"/>
          </a:solidFill>
          <a:ln w="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14" name="Lige forbindelse 13"/>
          <p:cNvCxnSpPr/>
          <p:nvPr userDrawn="1"/>
        </p:nvCxnSpPr>
        <p:spPr>
          <a:xfrm>
            <a:off x="457200" y="5602288"/>
            <a:ext cx="8513763" cy="1587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led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262" y="0"/>
            <a:ext cx="1792800" cy="9213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9232C3-0F5F-4430-8886-A27D149AE787}" type="datetime1">
              <a:rPr lang="da-DK" smtClean="0"/>
              <a:t>02-07-2013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En præsentation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F3097-8BAD-482B-BE00-A2A5FE56BA9E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749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862166"/>
            <a:ext cx="2057400" cy="424297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862166"/>
            <a:ext cx="6019800" cy="424297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2A6B00-031C-4F8F-BC8C-60A933120724}" type="datetime1">
              <a:rPr lang="da-DK" smtClean="0"/>
              <a:t>02-07-2013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En præsentation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25FA9-AA2F-48A0-9FA8-B43A906B46DD}" type="slidenum">
              <a:rPr lang="da-DK"/>
              <a:pPr/>
              <a:t>‹nr.›</a:t>
            </a:fld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067583" y="-215166"/>
            <a:ext cx="864000" cy="129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71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8626475" y="4494213"/>
            <a:ext cx="344488" cy="1108075"/>
          </a:xfrm>
          <a:prstGeom prst="rect">
            <a:avLst/>
          </a:prstGeom>
          <a:solidFill>
            <a:schemeClr val="tx2"/>
          </a:solidFill>
          <a:ln w="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13" name="Lige forbindelse 12"/>
          <p:cNvCxnSpPr/>
          <p:nvPr userDrawn="1"/>
        </p:nvCxnSpPr>
        <p:spPr>
          <a:xfrm>
            <a:off x="457200" y="5602288"/>
            <a:ext cx="8513763" cy="1587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Billed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262" y="0"/>
            <a:ext cx="1792800" cy="9213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D99ED1-B089-4AD9-9179-CD466B8EB9E1}" type="datetime1">
              <a:rPr lang="da-DK" smtClean="0"/>
              <a:t>02-07-2013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En præsentation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FFD2E-F607-430F-8DDA-AE24B7271E48}" type="slidenum">
              <a:rPr lang="da-DK"/>
              <a:pPr/>
              <a:t>‹nr.›</a:t>
            </a:fld>
            <a:endParaRPr lang="da-DK"/>
          </a:p>
        </p:txBody>
      </p:sp>
      <p:pic>
        <p:nvPicPr>
          <p:cNvPr id="16" name="Billede 16" descr="_MG_4043_v3.gif"/>
          <p:cNvPicPr>
            <a:picLocks noChangeAspect="1"/>
          </p:cNvPicPr>
          <p:nvPr userDrawn="1"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613" y="2399243"/>
            <a:ext cx="1800225" cy="320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83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8626475" y="4494213"/>
            <a:ext cx="344488" cy="1108075"/>
          </a:xfrm>
          <a:prstGeom prst="rect">
            <a:avLst/>
          </a:prstGeom>
          <a:solidFill>
            <a:schemeClr val="tx2"/>
          </a:solidFill>
          <a:ln w="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15" name="Lige forbindelse 14"/>
          <p:cNvCxnSpPr/>
          <p:nvPr userDrawn="1"/>
        </p:nvCxnSpPr>
        <p:spPr>
          <a:xfrm>
            <a:off x="457200" y="5602288"/>
            <a:ext cx="8513763" cy="1587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Billed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262" y="0"/>
            <a:ext cx="1792800" cy="9213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6265862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6265862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80FE39-EA29-410B-B4FD-A1FA68778980}" type="datetime1">
              <a:rPr lang="da-DK" smtClean="0"/>
              <a:t>02-07-2013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En præsentation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D6ED9-D6ED-4D0D-9208-AEBC5D519D5D}" type="slidenum">
              <a:rPr lang="da-DK"/>
              <a:pPr/>
              <a:t>‹nr.›</a:t>
            </a:fld>
            <a:endParaRPr lang="da-DK"/>
          </a:p>
        </p:txBody>
      </p:sp>
      <p:pic>
        <p:nvPicPr>
          <p:cNvPr id="16" name="Billede 5" descr="_MG_4000_v3.gif"/>
          <p:cNvPicPr>
            <a:picLocks noChangeAspect="1"/>
          </p:cNvPicPr>
          <p:nvPr userDrawn="1"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3403600"/>
            <a:ext cx="2011363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9034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8626475" y="4494213"/>
            <a:ext cx="344488" cy="1108075"/>
          </a:xfrm>
          <a:prstGeom prst="rect">
            <a:avLst/>
          </a:prstGeom>
          <a:solidFill>
            <a:schemeClr val="tx2"/>
          </a:solidFill>
          <a:ln w="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15" name="Lige forbindelse 14"/>
          <p:cNvCxnSpPr/>
          <p:nvPr userDrawn="1"/>
        </p:nvCxnSpPr>
        <p:spPr>
          <a:xfrm>
            <a:off x="457200" y="5602288"/>
            <a:ext cx="8513763" cy="1587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led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262" y="0"/>
            <a:ext cx="1792800" cy="9213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69214"/>
            <a:ext cx="4038600" cy="31359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69214"/>
            <a:ext cx="4038600" cy="31359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556314-5666-4564-89A0-1523AD282CDC}" type="datetime1">
              <a:rPr lang="da-DK" smtClean="0"/>
              <a:t>02-07-2013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En præsentation</a:t>
            </a: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35F56-E10C-481C-8BC4-E84805C5AF7C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562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>
          <a:xfrm>
            <a:off x="8626475" y="4494213"/>
            <a:ext cx="344488" cy="1108075"/>
          </a:xfrm>
          <a:prstGeom prst="rect">
            <a:avLst/>
          </a:prstGeom>
          <a:solidFill>
            <a:schemeClr val="tx2"/>
          </a:solidFill>
          <a:ln w="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17" name="Lige forbindelse 16"/>
          <p:cNvCxnSpPr/>
          <p:nvPr userDrawn="1"/>
        </p:nvCxnSpPr>
        <p:spPr>
          <a:xfrm>
            <a:off x="457200" y="5602288"/>
            <a:ext cx="8513763" cy="1587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led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262" y="0"/>
            <a:ext cx="1792800" cy="9213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98989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628474"/>
            <a:ext cx="4040188" cy="24766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8" y="198989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8" y="2628474"/>
            <a:ext cx="4041775" cy="24766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8335BE-D480-4444-B835-B11B48E06CF1}" type="datetime1">
              <a:rPr lang="da-DK" smtClean="0"/>
              <a:t>02-07-2013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En præsentation</a:t>
            </a: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7B3D8-68F1-4A46-8E4A-5D691BBCC6DF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47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8626475" y="4494213"/>
            <a:ext cx="344488" cy="1108075"/>
          </a:xfrm>
          <a:prstGeom prst="rect">
            <a:avLst/>
          </a:prstGeom>
          <a:solidFill>
            <a:schemeClr val="tx2"/>
          </a:solidFill>
          <a:ln w="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13" name="Lige forbindelse 12"/>
          <p:cNvCxnSpPr/>
          <p:nvPr userDrawn="1"/>
        </p:nvCxnSpPr>
        <p:spPr>
          <a:xfrm>
            <a:off x="457200" y="5602288"/>
            <a:ext cx="8513763" cy="1587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262" y="0"/>
            <a:ext cx="1792800" cy="9213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23A83B-F047-41F2-9832-46731AB5F2F0}" type="datetime1">
              <a:rPr lang="da-DK" smtClean="0"/>
              <a:t>02-07-2013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En præsentation</a:t>
            </a: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6673A-EFA8-4CF4-873E-EDAC2BF62248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464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994E2A-825B-47B0-914D-E28382812FD8}" type="datetime1">
              <a:rPr lang="da-DK" smtClean="0"/>
              <a:t>02-07-2013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En præsentation</a:t>
            </a: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4BE8B-805D-44A5-9B33-027D8FCE5EE1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902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8626475" y="4494213"/>
            <a:ext cx="344488" cy="1108075"/>
          </a:xfrm>
          <a:prstGeom prst="rect">
            <a:avLst/>
          </a:prstGeom>
          <a:solidFill>
            <a:schemeClr val="tx2"/>
          </a:solidFill>
          <a:ln w="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15" name="Lige forbindelse 14"/>
          <p:cNvCxnSpPr/>
          <p:nvPr userDrawn="1"/>
        </p:nvCxnSpPr>
        <p:spPr>
          <a:xfrm>
            <a:off x="457200" y="5602288"/>
            <a:ext cx="8513763" cy="1587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led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262" y="0"/>
            <a:ext cx="1792800" cy="9213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3" y="91522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924675"/>
            <a:ext cx="5111750" cy="4180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3" y="1883597"/>
            <a:ext cx="3008313" cy="32215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8C5F33-6D44-4EA0-9F5A-B1851154B63F}" type="datetime1">
              <a:rPr lang="da-DK" smtClean="0"/>
              <a:t>02-07-2013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En præsentation</a:t>
            </a: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478EE-0D95-40CB-93B7-9488D39624B5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881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410968"/>
            <a:ext cx="5486400" cy="352867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BE9DB6-1570-4E68-9D2B-C70B64EFA81B}" type="datetime1">
              <a:rPr lang="da-DK" smtClean="0"/>
              <a:t>02-07-2013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En præsentation</a:t>
            </a: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5F8B1-B36C-4D37-B9DF-A9247E00953D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025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919769"/>
            <a:ext cx="8229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2046270"/>
            <a:ext cx="8229600" cy="305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PT Sans" pitchFamily="34" charset="0"/>
              </a:defRPr>
            </a:lvl1pPr>
          </a:lstStyle>
          <a:p>
            <a:fld id="{4483E090-0B24-4C55-B2E3-CEFF285ECDD7}" type="datetime1">
              <a:rPr lang="da-DK" smtClean="0"/>
              <a:t>02-07-2013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PT Sans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En præsentation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PT Sans" pitchFamily="34" charset="0"/>
              </a:defRPr>
            </a:lvl1pPr>
          </a:lstStyle>
          <a:p>
            <a:fld id="{22F2C731-A3AC-4A3C-B282-7A610D7565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b="1" kern="1200" cap="all" baseline="0">
          <a:solidFill>
            <a:schemeClr val="tx1"/>
          </a:solidFill>
          <a:latin typeface="PT Sans" pitchFamily="34" charset="0"/>
          <a:ea typeface="ＭＳ Ｐゴシック" charset="-128"/>
          <a:cs typeface="PT Sans" pitchFamily="34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PT Sans" pitchFamily="34" charset="0"/>
          <a:ea typeface="ＭＳ Ｐゴシック" charset="-128"/>
          <a:cs typeface="PT Sans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PT Sans" pitchFamily="34" charset="0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PT Sans" pitchFamily="34" charset="0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PT Sans" pitchFamily="34" charset="0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PT Sans" pitchFamily="34" charset="0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4041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3326974"/>
      </p:ext>
    </p:extLst>
  </p:cSld>
  <p:clrMapOvr>
    <a:masterClrMapping/>
  </p:clrMapOvr>
</p:sld>
</file>

<file path=ppt/theme/theme1.xml><?xml version="1.0" encoding="utf-8"?>
<a:theme xmlns:a="http://schemas.openxmlformats.org/drawingml/2006/main" name="skabelon2013_hvid-baggrund_wide">
  <a:themeElements>
    <a:clrScheme name="FDF-farver">
      <a:dk1>
        <a:sysClr val="windowText" lastClr="000000"/>
      </a:dk1>
      <a:lt1>
        <a:sysClr val="window" lastClr="FFFFFF"/>
      </a:lt1>
      <a:dk2>
        <a:srgbClr val="5E8AB4"/>
      </a:dk2>
      <a:lt2>
        <a:srgbClr val="EEECE1"/>
      </a:lt2>
      <a:accent1>
        <a:srgbClr val="326295"/>
      </a:accent1>
      <a:accent2>
        <a:srgbClr val="C8102E"/>
      </a:accent2>
      <a:accent3>
        <a:srgbClr val="FFC72C"/>
      </a:accent3>
      <a:accent4>
        <a:srgbClr val="CB2C30"/>
      </a:accent4>
      <a:accent5>
        <a:srgbClr val="009639"/>
      </a:accent5>
      <a:accent6>
        <a:srgbClr val="005EB8"/>
      </a:accent6>
      <a:hlink>
        <a:srgbClr val="0000FF"/>
      </a:hlink>
      <a:folHlink>
        <a:srgbClr val="800080"/>
      </a:folHlink>
    </a:clrScheme>
    <a:fontScheme name="FDF-typografi PowerPoint">
      <a:majorFont>
        <a:latin typeface="PT Sans"/>
        <a:ea typeface=""/>
        <a:cs typeface=""/>
      </a:majorFont>
      <a:minorFont>
        <a:latin typeface="PT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skabelon2013_hvid-baggrund_wide</Template>
  <TotalTime>0</TotalTime>
  <Words>0</Words>
  <Application>Microsoft Office PowerPoint</Application>
  <PresentationFormat>Skærmshow (16:10)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skabelon2013_hvid-baggrund_wide</vt:lpstr>
      <vt:lpstr>PowerPoint-præsentation</vt:lpstr>
      <vt:lpstr>PowerPoint-præsentation</vt:lpstr>
    </vt:vector>
  </TitlesOfParts>
  <Company>AquaIT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Martin Bo Hermansen</dc:creator>
  <cp:lastModifiedBy>Martin Bo Hermansen</cp:lastModifiedBy>
  <cp:revision>1</cp:revision>
  <dcterms:created xsi:type="dcterms:W3CDTF">2013-07-02T12:52:57Z</dcterms:created>
  <dcterms:modified xsi:type="dcterms:W3CDTF">2013-07-02T12:53:13Z</dcterms:modified>
</cp:coreProperties>
</file>