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handoutMasterIdLst>
    <p:handoutMasterId r:id="rId10"/>
  </p:handoutMasterIdLst>
  <p:sldIdLst>
    <p:sldId id="273" r:id="rId2"/>
    <p:sldId id="265" r:id="rId3"/>
    <p:sldId id="266" r:id="rId4"/>
    <p:sldId id="268" r:id="rId5"/>
    <p:sldId id="269" r:id="rId6"/>
    <p:sldId id="270" r:id="rId7"/>
    <p:sldId id="271" r:id="rId8"/>
  </p:sldIdLst>
  <p:sldSz cx="9144000" cy="6858000" type="screen4x3"/>
  <p:notesSz cx="6858000" cy="9144000"/>
  <p:defaultTextStyle>
    <a:defPPr>
      <a:defRPr lang="da-DK"/>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701">
          <p15:clr>
            <a:srgbClr val="A4A3A4"/>
          </p15:clr>
        </p15:guide>
        <p15:guide id="2" pos="43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995"/>
    <a:srgbClr val="0F4170"/>
    <a:srgbClr val="0D3F6F"/>
    <a:srgbClr val="326295"/>
    <a:srgbClr val="5E8A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p:restoredTop sz="92644"/>
  </p:normalViewPr>
  <p:slideViewPr>
    <p:cSldViewPr snapToGrid="0" snapToObjects="1">
      <p:cViewPr varScale="1">
        <p:scale>
          <a:sx n="89" d="100"/>
          <a:sy n="89" d="100"/>
        </p:scale>
        <p:origin x="184" y="192"/>
      </p:cViewPr>
      <p:guideLst>
        <p:guide orient="horz" pos="701"/>
        <p:guide pos="43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34CBCBF8-5434-4824-8BC4-2BDBAAE80BF5}" type="datetime1">
              <a:rPr lang="da-DK"/>
              <a:pPr/>
              <a:t>27/04/16</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da-DK"/>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C91EC6DB-64F0-4A7D-AE3E-CBA808217BE6}" type="slidenum">
              <a:rPr lang="da-DK"/>
              <a:pPr/>
              <a:t>‹nr.›</a:t>
            </a:fld>
            <a:endParaRPr lang="da-DK"/>
          </a:p>
        </p:txBody>
      </p:sp>
    </p:spTree>
    <p:extLst>
      <p:ext uri="{BB962C8B-B14F-4D97-AF65-F5344CB8AC3E}">
        <p14:creationId xmlns:p14="http://schemas.microsoft.com/office/powerpoint/2010/main" val="1295419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C52B401A-3E5A-4661-B10F-EC2CE28FFEFC}" type="datetime1">
              <a:rPr lang="da-DK"/>
              <a:pPr/>
              <a:t>27/04/16</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475FB77E-0A8C-49E2-8948-1495C5712ED7}" type="slidenum">
              <a:rPr lang="da-DK"/>
              <a:pPr/>
              <a:t>‹nr.›</a:t>
            </a:fld>
            <a:endParaRPr lang="da-DK"/>
          </a:p>
        </p:txBody>
      </p:sp>
    </p:spTree>
    <p:extLst>
      <p:ext uri="{BB962C8B-B14F-4D97-AF65-F5344CB8AC3E}">
        <p14:creationId xmlns:p14="http://schemas.microsoft.com/office/powerpoint/2010/main" val="68643103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 må have fast grund under fødderne for at kunne leve og</a:t>
            </a:r>
            <a:r>
              <a:rPr lang="da-DK" baseline="0" dirty="0" smtClean="0"/>
              <a:t> handle i en verden som konstant ændrer sig. Det får man i FDF. I FDF er fællesskaberne stærke, og det er netop fællesskaberne, der bringer os videre. I FDF bliver man til noget og ikke til nogen.</a:t>
            </a:r>
            <a:endParaRPr lang="da-DK" dirty="0"/>
          </a:p>
        </p:txBody>
      </p:sp>
      <p:sp>
        <p:nvSpPr>
          <p:cNvPr id="4" name="Pladsholder til slidenummer 3"/>
          <p:cNvSpPr>
            <a:spLocks noGrp="1"/>
          </p:cNvSpPr>
          <p:nvPr>
            <p:ph type="sldNum" sz="quarter" idx="10"/>
          </p:nvPr>
        </p:nvSpPr>
        <p:spPr/>
        <p:txBody>
          <a:bodyPr/>
          <a:lstStyle/>
          <a:p>
            <a:fld id="{475FB77E-0A8C-49E2-8948-1495C5712ED7}" type="slidenum">
              <a:rPr lang="da-DK" smtClean="0"/>
              <a:pPr/>
              <a:t>1</a:t>
            </a:fld>
            <a:endParaRPr lang="da-DK"/>
          </a:p>
        </p:txBody>
      </p:sp>
    </p:spTree>
    <p:extLst>
      <p:ext uri="{BB962C8B-B14F-4D97-AF65-F5344CB8AC3E}">
        <p14:creationId xmlns:p14="http://schemas.microsoft.com/office/powerpoint/2010/main" val="736143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 giver et ståsted</a:t>
            </a:r>
            <a:r>
              <a:rPr lang="da-DK" baseline="0" dirty="0" smtClean="0"/>
              <a:t> gennem fire </a:t>
            </a:r>
            <a:endParaRPr lang="da-DK" dirty="0"/>
          </a:p>
        </p:txBody>
      </p:sp>
      <p:sp>
        <p:nvSpPr>
          <p:cNvPr id="4" name="Pladsholder til slidenummer 3"/>
          <p:cNvSpPr>
            <a:spLocks noGrp="1"/>
          </p:cNvSpPr>
          <p:nvPr>
            <p:ph type="sldNum" sz="quarter" idx="10"/>
          </p:nvPr>
        </p:nvSpPr>
        <p:spPr/>
        <p:txBody>
          <a:bodyPr/>
          <a:lstStyle/>
          <a:p>
            <a:fld id="{475FB77E-0A8C-49E2-8948-1495C5712ED7}" type="slidenum">
              <a:rPr lang="da-DK" smtClean="0"/>
              <a:pPr/>
              <a:t>2</a:t>
            </a:fld>
            <a:endParaRPr lang="da-DK"/>
          </a:p>
        </p:txBody>
      </p:sp>
    </p:spTree>
    <p:extLst>
      <p:ext uri="{BB962C8B-B14F-4D97-AF65-F5344CB8AC3E}">
        <p14:creationId xmlns:p14="http://schemas.microsoft.com/office/powerpoint/2010/main" val="110453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LEG: I FDF elsker vi at lege, for leg gør os</a:t>
            </a:r>
            <a:r>
              <a:rPr lang="da-DK" baseline="0" dirty="0" smtClean="0"/>
              <a:t> til mennesker. Leg er et frirum til bare at være men legen udvikler også fantasi og </a:t>
            </a:r>
            <a:r>
              <a:rPr lang="da-DK" baseline="0" dirty="0" err="1" smtClean="0"/>
              <a:t>opfinderi</a:t>
            </a:r>
            <a:r>
              <a:rPr lang="da-DK" baseline="0" dirty="0" smtClean="0"/>
              <a:t>. Når vi leger, øver vi os i at indgå i fællesskaber. Vi kan udfordre reglerne og udforske legens og fællesskabets rammer. I legen kan vi gå lige til kanten. Gå på opdagelse i det uhyggelige eller opdage nye sider af os selv. Og så er det ok at fejle, for i sidste ende er det bare noget, vi leger. </a:t>
            </a:r>
            <a:endParaRPr lang="da-DK" dirty="0"/>
          </a:p>
        </p:txBody>
      </p:sp>
      <p:sp>
        <p:nvSpPr>
          <p:cNvPr id="4" name="Pladsholder til slidenummer 3"/>
          <p:cNvSpPr>
            <a:spLocks noGrp="1"/>
          </p:cNvSpPr>
          <p:nvPr>
            <p:ph type="sldNum" sz="quarter" idx="10"/>
          </p:nvPr>
        </p:nvSpPr>
        <p:spPr/>
        <p:txBody>
          <a:bodyPr/>
          <a:lstStyle/>
          <a:p>
            <a:fld id="{475FB77E-0A8C-49E2-8948-1495C5712ED7}" type="slidenum">
              <a:rPr lang="da-DK" smtClean="0"/>
              <a:pPr/>
              <a:t>3</a:t>
            </a:fld>
            <a:endParaRPr lang="da-DK"/>
          </a:p>
        </p:txBody>
      </p:sp>
    </p:spTree>
    <p:extLst>
      <p:ext uri="{BB962C8B-B14F-4D97-AF65-F5344CB8AC3E}">
        <p14:creationId xmlns:p14="http://schemas.microsoft.com/office/powerpoint/2010/main" val="1983488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TRO: I</a:t>
            </a:r>
            <a:r>
              <a:rPr lang="da-DK" baseline="0" dirty="0" smtClean="0"/>
              <a:t> FDF møder børn og unge voksne, der har en holdning til livet. Vi giver plads til tro og rum til samtale om de store spørgsmål. De ting, der kan være svære at forstå. I FDF er der voksne, der vil lytte og snakke. Måske kender de ikke altid selv svarerene, men de deler gerne noget af sig selv. Vi giver kristne fortællinger og værdier videre på en måde, der er relevante for moderne børn og unge. </a:t>
            </a:r>
            <a:endParaRPr lang="da-DK" dirty="0"/>
          </a:p>
        </p:txBody>
      </p:sp>
      <p:sp>
        <p:nvSpPr>
          <p:cNvPr id="4" name="Pladsholder til slidenummer 3"/>
          <p:cNvSpPr>
            <a:spLocks noGrp="1"/>
          </p:cNvSpPr>
          <p:nvPr>
            <p:ph type="sldNum" sz="quarter" idx="10"/>
          </p:nvPr>
        </p:nvSpPr>
        <p:spPr/>
        <p:txBody>
          <a:bodyPr/>
          <a:lstStyle/>
          <a:p>
            <a:fld id="{475FB77E-0A8C-49E2-8948-1495C5712ED7}" type="slidenum">
              <a:rPr lang="da-DK" smtClean="0"/>
              <a:pPr/>
              <a:t>4</a:t>
            </a:fld>
            <a:endParaRPr lang="da-DK"/>
          </a:p>
        </p:txBody>
      </p:sp>
    </p:spTree>
    <p:extLst>
      <p:ext uri="{BB962C8B-B14F-4D97-AF65-F5344CB8AC3E}">
        <p14:creationId xmlns:p14="http://schemas.microsoft.com/office/powerpoint/2010/main" val="1117197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Relationer: Kernen</a:t>
            </a:r>
            <a:r>
              <a:rPr lang="da-DK" baseline="0" dirty="0" smtClean="0"/>
              <a:t> i FDF er fællesskabet. Det at lege, grine og tale sammen og at blive mødt med respekt – uanset baggrund, alder og evner. FDF er et </a:t>
            </a:r>
            <a:r>
              <a:rPr lang="da-DK" baseline="0" dirty="0" err="1" smtClean="0"/>
              <a:t>hellested</a:t>
            </a:r>
            <a:r>
              <a:rPr lang="da-DK" baseline="0" dirty="0" smtClean="0"/>
              <a:t>, hvor du kan være den, du er. I FDF får du venner for livet. I FDF er det de voksne, der sætter rammerne for fællesskabet, så det bliver et frirum for alle børn og unge. I FDF er det ikke så vigtigt, hvad vi laver, men hvordan vi er sammen. </a:t>
            </a:r>
            <a:endParaRPr lang="da-DK" dirty="0"/>
          </a:p>
        </p:txBody>
      </p:sp>
      <p:sp>
        <p:nvSpPr>
          <p:cNvPr id="4" name="Pladsholder til slidenummer 3"/>
          <p:cNvSpPr>
            <a:spLocks noGrp="1"/>
          </p:cNvSpPr>
          <p:nvPr>
            <p:ph type="sldNum" sz="quarter" idx="10"/>
          </p:nvPr>
        </p:nvSpPr>
        <p:spPr/>
        <p:txBody>
          <a:bodyPr/>
          <a:lstStyle/>
          <a:p>
            <a:fld id="{475FB77E-0A8C-49E2-8948-1495C5712ED7}" type="slidenum">
              <a:rPr lang="da-DK" smtClean="0"/>
              <a:pPr/>
              <a:t>5</a:t>
            </a:fld>
            <a:endParaRPr lang="da-DK"/>
          </a:p>
        </p:txBody>
      </p:sp>
    </p:spTree>
    <p:extLst>
      <p:ext uri="{BB962C8B-B14F-4D97-AF65-F5344CB8AC3E}">
        <p14:creationId xmlns:p14="http://schemas.microsoft.com/office/powerpoint/2010/main" val="617137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Samfundsengagement:</a:t>
            </a:r>
            <a:r>
              <a:rPr lang="da-DK" baseline="0" dirty="0" smtClean="0"/>
              <a:t> </a:t>
            </a:r>
            <a:r>
              <a:rPr lang="da-DK" dirty="0" smtClean="0"/>
              <a:t>Vi</a:t>
            </a:r>
            <a:r>
              <a:rPr lang="da-DK" baseline="0" dirty="0" smtClean="0"/>
              <a:t> er ansvarlige for den verden, vi er en del af. Mennesker udvikler selvstændighed gennem medansvar og medindflydelse. Det er vigtigt, at børn og unge lærer at tage ansvar for en bedre verden. De oplever, at de hver især kan være med til at gøre en forskel. Demokrati og medbestemmelse er fra et tidligt tidspunkt vigtige dele af FDF-mødet. I internationale projekter lærer </a:t>
            </a:r>
            <a:r>
              <a:rPr lang="da-DK" baseline="0" dirty="0" err="1" smtClean="0"/>
              <a:t>FDFere</a:t>
            </a:r>
            <a:r>
              <a:rPr lang="da-DK" baseline="0" dirty="0" smtClean="0"/>
              <a:t> om andre kulturer, der giver socialt engagement og blik for andres vilkår.  </a:t>
            </a:r>
            <a:endParaRPr lang="da-DK" dirty="0"/>
          </a:p>
        </p:txBody>
      </p:sp>
      <p:sp>
        <p:nvSpPr>
          <p:cNvPr id="4" name="Pladsholder til slidenummer 3"/>
          <p:cNvSpPr>
            <a:spLocks noGrp="1"/>
          </p:cNvSpPr>
          <p:nvPr>
            <p:ph type="sldNum" sz="quarter" idx="10"/>
          </p:nvPr>
        </p:nvSpPr>
        <p:spPr/>
        <p:txBody>
          <a:bodyPr/>
          <a:lstStyle/>
          <a:p>
            <a:fld id="{475FB77E-0A8C-49E2-8948-1495C5712ED7}" type="slidenum">
              <a:rPr lang="da-DK" smtClean="0"/>
              <a:pPr/>
              <a:t>6</a:t>
            </a:fld>
            <a:endParaRPr lang="da-DK"/>
          </a:p>
        </p:txBody>
      </p:sp>
    </p:spTree>
    <p:extLst>
      <p:ext uri="{BB962C8B-B14F-4D97-AF65-F5344CB8AC3E}">
        <p14:creationId xmlns:p14="http://schemas.microsoft.com/office/powerpoint/2010/main" val="894195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Her kan du tilføje, hvilke</a:t>
            </a:r>
            <a:r>
              <a:rPr lang="da-DK" baseline="0" dirty="0" smtClean="0"/>
              <a:t> konkrete aktiviteter I holder af i kredsen. Om I er til friluftsliv, musik eller de bedste til </a:t>
            </a:r>
            <a:r>
              <a:rPr lang="da-DK" baseline="0" smtClean="0"/>
              <a:t>kreative udfoldelser. </a:t>
            </a:r>
            <a:endParaRPr lang="da-DK"/>
          </a:p>
        </p:txBody>
      </p:sp>
      <p:sp>
        <p:nvSpPr>
          <p:cNvPr id="4" name="Pladsholder til slidenummer 3"/>
          <p:cNvSpPr>
            <a:spLocks noGrp="1"/>
          </p:cNvSpPr>
          <p:nvPr>
            <p:ph type="sldNum" sz="quarter" idx="10"/>
          </p:nvPr>
        </p:nvSpPr>
        <p:spPr/>
        <p:txBody>
          <a:bodyPr/>
          <a:lstStyle/>
          <a:p>
            <a:fld id="{475FB77E-0A8C-49E2-8948-1495C5712ED7}" type="slidenum">
              <a:rPr lang="da-DK" smtClean="0"/>
              <a:pPr/>
              <a:t>7</a:t>
            </a:fld>
            <a:endParaRPr lang="da-DK"/>
          </a:p>
        </p:txBody>
      </p:sp>
    </p:spTree>
    <p:extLst>
      <p:ext uri="{BB962C8B-B14F-4D97-AF65-F5344CB8AC3E}">
        <p14:creationId xmlns:p14="http://schemas.microsoft.com/office/powerpoint/2010/main" val="1800697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9" name="Rektangel 8"/>
          <p:cNvSpPr/>
          <p:nvPr userDrawn="1"/>
        </p:nvSpPr>
        <p:spPr>
          <a:xfrm>
            <a:off x="8626475" y="5637213"/>
            <a:ext cx="344488" cy="1108075"/>
          </a:xfrm>
          <a:prstGeom prst="rect">
            <a:avLst/>
          </a:prstGeom>
          <a:solidFill>
            <a:schemeClr val="tx2"/>
          </a:solidFill>
          <a:ln w="0" cap="flat" cmpd="sng" algn="ctr">
            <a:solidFill>
              <a:schemeClr val="tx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ln>
                <a:solidFill>
                  <a:schemeClr val="tx2"/>
                </a:solidFill>
              </a:ln>
            </a:endParaRPr>
          </a:p>
        </p:txBody>
      </p:sp>
      <p:cxnSp>
        <p:nvCxnSpPr>
          <p:cNvPr id="10" name="Lige forbindelse 9"/>
          <p:cNvCxnSpPr/>
          <p:nvPr userDrawn="1"/>
        </p:nvCxnSpPr>
        <p:spPr>
          <a:xfrm>
            <a:off x="457200" y="6745288"/>
            <a:ext cx="8513763" cy="158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Billede 5" descr="_MG_4000_v3.gif"/>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59600" y="4546600"/>
            <a:ext cx="201136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5801" y="2130425"/>
            <a:ext cx="6196072" cy="1470025"/>
          </a:xfrm>
        </p:spPr>
        <p:txBody>
          <a:bodyPr/>
          <a:lstStyle>
            <a:lvl1pPr algn="ctr">
              <a:defRPr sz="4800"/>
            </a:lvl1pPr>
          </a:lstStyle>
          <a:p>
            <a:r>
              <a:rPr lang="da-DK" smtClean="0"/>
              <a:t>Klik for at redigere i master</a:t>
            </a:r>
            <a:endParaRPr lang="da-DK" dirty="0"/>
          </a:p>
        </p:txBody>
      </p:sp>
      <p:sp>
        <p:nvSpPr>
          <p:cNvPr id="3" name="Undertitel 2"/>
          <p:cNvSpPr>
            <a:spLocks noGrp="1"/>
          </p:cNvSpPr>
          <p:nvPr>
            <p:ph type="subTitle" idx="1"/>
          </p:nvPr>
        </p:nvSpPr>
        <p:spPr>
          <a:xfrm>
            <a:off x="685801" y="3886200"/>
            <a:ext cx="619607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sp>
        <p:nvSpPr>
          <p:cNvPr id="4" name="Pladsholder til dato 3"/>
          <p:cNvSpPr>
            <a:spLocks noGrp="1"/>
          </p:cNvSpPr>
          <p:nvPr>
            <p:ph type="dt" sz="half" idx="10"/>
          </p:nvPr>
        </p:nvSpPr>
        <p:spPr/>
        <p:txBody>
          <a:bodyPr anchor="b"/>
          <a:lstStyle>
            <a:lvl1pPr>
              <a:defRPr>
                <a:solidFill>
                  <a:schemeClr val="tx2"/>
                </a:solidFill>
              </a:defRPr>
            </a:lvl1pPr>
          </a:lstStyle>
          <a:p>
            <a:fld id="{F7570029-8F53-44D1-A2FC-C94771D3A14F}" type="datetime1">
              <a:rPr lang="da-DK" smtClean="0"/>
              <a:t>27/04/16</a:t>
            </a:fld>
            <a:endParaRPr lang="da-DK" dirty="0"/>
          </a:p>
        </p:txBody>
      </p:sp>
      <p:sp>
        <p:nvSpPr>
          <p:cNvPr id="5" name="Pladsholder til sidefod 4"/>
          <p:cNvSpPr>
            <a:spLocks noGrp="1"/>
          </p:cNvSpPr>
          <p:nvPr>
            <p:ph type="ftr" sz="quarter" idx="11"/>
          </p:nvPr>
        </p:nvSpPr>
        <p:spPr/>
        <p:txBody>
          <a:bodyPr anchor="b"/>
          <a:lstStyle>
            <a:lvl1pPr>
              <a:defRPr>
                <a:solidFill>
                  <a:schemeClr val="tx2"/>
                </a:solidFill>
              </a:defRPr>
            </a:lvl1pPr>
          </a:lstStyle>
          <a:p>
            <a:pPr>
              <a:defRPr/>
            </a:pPr>
            <a:r>
              <a:rPr lang="da-DK" smtClean="0"/>
              <a:t>En præsentation</a:t>
            </a:r>
            <a:endParaRPr lang="da-DK"/>
          </a:p>
        </p:txBody>
      </p:sp>
      <p:sp>
        <p:nvSpPr>
          <p:cNvPr id="6" name="Pladsholder til diasnummer 5"/>
          <p:cNvSpPr>
            <a:spLocks noGrp="1"/>
          </p:cNvSpPr>
          <p:nvPr>
            <p:ph type="sldNum" sz="quarter" idx="12"/>
          </p:nvPr>
        </p:nvSpPr>
        <p:spPr/>
        <p:txBody>
          <a:bodyPr anchor="b"/>
          <a:lstStyle>
            <a:lvl1pPr>
              <a:defRPr>
                <a:solidFill>
                  <a:schemeClr val="tx2"/>
                </a:solidFill>
              </a:defRPr>
            </a:lvl1pPr>
          </a:lstStyle>
          <a:p>
            <a:fld id="{81C90D91-1418-4ACA-A543-58829413C2E7}" type="slidenum">
              <a:rPr lang="da-DK" smtClean="0"/>
              <a:pPr/>
              <a:t>‹nr.›</a:t>
            </a:fld>
            <a:endParaRPr lang="da-DK"/>
          </a:p>
        </p:txBody>
      </p:sp>
      <p:pic>
        <p:nvPicPr>
          <p:cNvPr id="11" name="Billed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88175" y="14769"/>
            <a:ext cx="2156400" cy="1108150"/>
          </a:xfrm>
          <a:prstGeom prst="rect">
            <a:avLst/>
          </a:prstGeom>
        </p:spPr>
      </p:pic>
    </p:spTree>
    <p:extLst>
      <p:ext uri="{BB962C8B-B14F-4D97-AF65-F5344CB8AC3E}">
        <p14:creationId xmlns:p14="http://schemas.microsoft.com/office/powerpoint/2010/main" val="2813339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12" name="Rektangel 11"/>
          <p:cNvSpPr/>
          <p:nvPr userDrawn="1"/>
        </p:nvSpPr>
        <p:spPr>
          <a:xfrm>
            <a:off x="8626475" y="5637213"/>
            <a:ext cx="344488" cy="1108075"/>
          </a:xfrm>
          <a:prstGeom prst="rect">
            <a:avLst/>
          </a:prstGeom>
          <a:solidFill>
            <a:schemeClr val="tx2"/>
          </a:solidFill>
          <a:ln w="0" cap="flat" cmpd="sng" algn="ctr">
            <a:solidFill>
              <a:schemeClr val="tx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ln>
                <a:solidFill>
                  <a:schemeClr val="tx2"/>
                </a:solidFill>
              </a:ln>
            </a:endParaRPr>
          </a:p>
        </p:txBody>
      </p:sp>
      <p:cxnSp>
        <p:nvCxnSpPr>
          <p:cNvPr id="13" name="Lige forbindelse 12"/>
          <p:cNvCxnSpPr/>
          <p:nvPr userDrawn="1"/>
        </p:nvCxnSpPr>
        <p:spPr>
          <a:xfrm>
            <a:off x="457200" y="6745288"/>
            <a:ext cx="8513763" cy="158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Billed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8175" y="14769"/>
            <a:ext cx="2156400" cy="1108150"/>
          </a:xfrm>
          <a:prstGeom prst="rect">
            <a:avLst/>
          </a:prstGeom>
        </p:spPr>
      </p:pic>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FB9232C3-0F5F-4430-8886-A27D149AE787}" type="datetime1">
              <a:rPr lang="da-DK" smtClean="0"/>
              <a:t>27/04/16</a:t>
            </a:fld>
            <a:endParaRPr lang="da-DK"/>
          </a:p>
        </p:txBody>
      </p:sp>
      <p:sp>
        <p:nvSpPr>
          <p:cNvPr id="5" name="Pladsholder til sidefod 4"/>
          <p:cNvSpPr>
            <a:spLocks noGrp="1"/>
          </p:cNvSpPr>
          <p:nvPr>
            <p:ph type="ftr" sz="quarter" idx="11"/>
          </p:nvPr>
        </p:nvSpPr>
        <p:spPr/>
        <p:txBody>
          <a:bodyPr/>
          <a:lstStyle>
            <a:lvl1pPr>
              <a:defRPr/>
            </a:lvl1pPr>
          </a:lstStyle>
          <a:p>
            <a:pPr>
              <a:defRPr/>
            </a:pPr>
            <a:r>
              <a:rPr lang="da-DK" smtClean="0"/>
              <a:t>En præsentation</a:t>
            </a:r>
            <a:endParaRPr lang="da-DK"/>
          </a:p>
        </p:txBody>
      </p:sp>
      <p:sp>
        <p:nvSpPr>
          <p:cNvPr id="6" name="Pladsholder til diasnummer 5"/>
          <p:cNvSpPr>
            <a:spLocks noGrp="1"/>
          </p:cNvSpPr>
          <p:nvPr>
            <p:ph type="sldNum" sz="quarter" idx="12"/>
          </p:nvPr>
        </p:nvSpPr>
        <p:spPr/>
        <p:txBody>
          <a:bodyPr/>
          <a:lstStyle>
            <a:lvl1pPr>
              <a:defRPr/>
            </a:lvl1pPr>
          </a:lstStyle>
          <a:p>
            <a:fld id="{98AF3097-8BAD-482B-BE00-A2A5FE56BA9E}" type="slidenum">
              <a:rPr lang="da-DK"/>
              <a:pPr/>
              <a:t>‹nr.›</a:t>
            </a:fld>
            <a:endParaRPr lang="da-DK"/>
          </a:p>
        </p:txBody>
      </p:sp>
    </p:spTree>
    <p:extLst>
      <p:ext uri="{BB962C8B-B14F-4D97-AF65-F5344CB8AC3E}">
        <p14:creationId xmlns:p14="http://schemas.microsoft.com/office/powerpoint/2010/main" val="3957497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1034599"/>
            <a:ext cx="2057400" cy="5091564"/>
          </a:xfrm>
        </p:spPr>
        <p:txBody>
          <a:bodyPr vert="eaVert"/>
          <a:lstStyle/>
          <a:p>
            <a:r>
              <a:rPr lang="da-DK" smtClean="0"/>
              <a:t>Klik for at redigere i master</a:t>
            </a:r>
            <a:endParaRPr lang="da-DK" dirty="0"/>
          </a:p>
        </p:txBody>
      </p:sp>
      <p:sp>
        <p:nvSpPr>
          <p:cNvPr id="3" name="Pladsholder til lodret titel 2"/>
          <p:cNvSpPr>
            <a:spLocks noGrp="1"/>
          </p:cNvSpPr>
          <p:nvPr>
            <p:ph type="body" orient="vert" idx="1"/>
          </p:nvPr>
        </p:nvSpPr>
        <p:spPr>
          <a:xfrm>
            <a:off x="457200" y="1034599"/>
            <a:ext cx="6019800" cy="5091564"/>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8C2A6B00-031C-4F8F-BC8C-60A933120724}" type="datetime1">
              <a:rPr lang="da-DK" smtClean="0"/>
              <a:t>27/04/16</a:t>
            </a:fld>
            <a:endParaRPr lang="da-DK"/>
          </a:p>
        </p:txBody>
      </p:sp>
      <p:sp>
        <p:nvSpPr>
          <p:cNvPr id="5" name="Pladsholder til sidefod 4"/>
          <p:cNvSpPr>
            <a:spLocks noGrp="1"/>
          </p:cNvSpPr>
          <p:nvPr>
            <p:ph type="ftr" sz="quarter" idx="11"/>
          </p:nvPr>
        </p:nvSpPr>
        <p:spPr/>
        <p:txBody>
          <a:bodyPr/>
          <a:lstStyle>
            <a:lvl1pPr>
              <a:defRPr/>
            </a:lvl1pPr>
          </a:lstStyle>
          <a:p>
            <a:pPr>
              <a:defRPr/>
            </a:pPr>
            <a:r>
              <a:rPr lang="da-DK" smtClean="0"/>
              <a:t>En præsentation</a:t>
            </a:r>
            <a:endParaRPr lang="da-DK"/>
          </a:p>
        </p:txBody>
      </p:sp>
      <p:sp>
        <p:nvSpPr>
          <p:cNvPr id="6" name="Pladsholder til diasnummer 5"/>
          <p:cNvSpPr>
            <a:spLocks noGrp="1"/>
          </p:cNvSpPr>
          <p:nvPr>
            <p:ph type="sldNum" sz="quarter" idx="12"/>
          </p:nvPr>
        </p:nvSpPr>
        <p:spPr/>
        <p:txBody>
          <a:bodyPr/>
          <a:lstStyle>
            <a:lvl1pPr>
              <a:defRPr/>
            </a:lvl1pPr>
          </a:lstStyle>
          <a:p>
            <a:fld id="{3FD25FA9-AA2F-48A0-9FA8-B43A906B46DD}" type="slidenum">
              <a:rPr lang="da-DK"/>
              <a:pPr/>
              <a:t>‹nr.›</a:t>
            </a:fld>
            <a:endParaRPr lang="da-DK"/>
          </a:p>
        </p:txBody>
      </p:sp>
      <p:pic>
        <p:nvPicPr>
          <p:cNvPr id="8" name="Billed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7850334" y="-259068"/>
            <a:ext cx="1035733" cy="1551600"/>
          </a:xfrm>
          <a:prstGeom prst="rect">
            <a:avLst/>
          </a:prstGeom>
        </p:spPr>
      </p:pic>
    </p:spTree>
    <p:extLst>
      <p:ext uri="{BB962C8B-B14F-4D97-AF65-F5344CB8AC3E}">
        <p14:creationId xmlns:p14="http://schemas.microsoft.com/office/powerpoint/2010/main" val="3943715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11" name="Rektangel 10"/>
          <p:cNvSpPr/>
          <p:nvPr userDrawn="1"/>
        </p:nvSpPr>
        <p:spPr>
          <a:xfrm>
            <a:off x="8626475" y="5637213"/>
            <a:ext cx="344488" cy="1108075"/>
          </a:xfrm>
          <a:prstGeom prst="rect">
            <a:avLst/>
          </a:prstGeom>
          <a:solidFill>
            <a:schemeClr val="tx2"/>
          </a:solidFill>
          <a:ln w="0" cap="flat" cmpd="sng" algn="ctr">
            <a:solidFill>
              <a:schemeClr val="tx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ln>
                <a:solidFill>
                  <a:schemeClr val="tx2"/>
                </a:solidFill>
              </a:ln>
            </a:endParaRPr>
          </a:p>
        </p:txBody>
      </p:sp>
      <p:cxnSp>
        <p:nvCxnSpPr>
          <p:cNvPr id="14" name="Lige forbindelse 13"/>
          <p:cNvCxnSpPr/>
          <p:nvPr userDrawn="1"/>
        </p:nvCxnSpPr>
        <p:spPr>
          <a:xfrm>
            <a:off x="457200" y="6745288"/>
            <a:ext cx="8513763" cy="158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Billed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8175" y="14769"/>
            <a:ext cx="2156400" cy="1108150"/>
          </a:xfrm>
          <a:prstGeom prst="rect">
            <a:avLst/>
          </a:prstGeom>
        </p:spPr>
      </p:pic>
      <p:pic>
        <p:nvPicPr>
          <p:cNvPr id="7" name="Billede 16" descr="_MG_4043_v3.gif"/>
          <p:cNvPicPr>
            <a:picLocks noChangeAspect="1"/>
          </p:cNvPicPr>
          <p:nvPr userDrawn="1"/>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70738" y="3543300"/>
            <a:ext cx="1800225"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dato 3"/>
          <p:cNvSpPr>
            <a:spLocks noGrp="1"/>
          </p:cNvSpPr>
          <p:nvPr>
            <p:ph type="dt" sz="half" idx="10"/>
          </p:nvPr>
        </p:nvSpPr>
        <p:spPr/>
        <p:txBody>
          <a:bodyPr/>
          <a:lstStyle>
            <a:lvl1pPr>
              <a:defRPr/>
            </a:lvl1pPr>
          </a:lstStyle>
          <a:p>
            <a:fld id="{A0D99ED1-B089-4AD9-9179-CD466B8EB9E1}" type="datetime1">
              <a:rPr lang="da-DK" smtClean="0"/>
              <a:t>27/04/16</a:t>
            </a:fld>
            <a:endParaRPr lang="da-DK"/>
          </a:p>
        </p:txBody>
      </p:sp>
      <p:sp>
        <p:nvSpPr>
          <p:cNvPr id="5" name="Pladsholder til sidefod 4"/>
          <p:cNvSpPr>
            <a:spLocks noGrp="1"/>
          </p:cNvSpPr>
          <p:nvPr>
            <p:ph type="ftr" sz="quarter" idx="11"/>
          </p:nvPr>
        </p:nvSpPr>
        <p:spPr/>
        <p:txBody>
          <a:bodyPr/>
          <a:lstStyle>
            <a:lvl1pPr>
              <a:defRPr/>
            </a:lvl1pPr>
          </a:lstStyle>
          <a:p>
            <a:pPr>
              <a:defRPr/>
            </a:pPr>
            <a:r>
              <a:rPr lang="da-DK" smtClean="0"/>
              <a:t>En præsentation</a:t>
            </a:r>
            <a:endParaRPr lang="da-DK"/>
          </a:p>
        </p:txBody>
      </p:sp>
      <p:sp>
        <p:nvSpPr>
          <p:cNvPr id="6" name="Pladsholder til diasnummer 5"/>
          <p:cNvSpPr>
            <a:spLocks noGrp="1"/>
          </p:cNvSpPr>
          <p:nvPr>
            <p:ph type="sldNum" sz="quarter" idx="12"/>
          </p:nvPr>
        </p:nvSpPr>
        <p:spPr/>
        <p:txBody>
          <a:bodyPr/>
          <a:lstStyle>
            <a:lvl1pPr>
              <a:defRPr/>
            </a:lvl1pPr>
          </a:lstStyle>
          <a:p>
            <a:fld id="{FDAFFD2E-F607-430F-8DDA-AE24B7271E48}" type="slidenum">
              <a:rPr lang="da-DK"/>
              <a:pPr/>
              <a:t>‹nr.›</a:t>
            </a:fld>
            <a:endParaRPr lang="da-DK"/>
          </a:p>
        </p:txBody>
      </p:sp>
    </p:spTree>
    <p:extLst>
      <p:ext uri="{BB962C8B-B14F-4D97-AF65-F5344CB8AC3E}">
        <p14:creationId xmlns:p14="http://schemas.microsoft.com/office/powerpoint/2010/main" val="478833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13" name="Rektangel 12"/>
          <p:cNvSpPr/>
          <p:nvPr userDrawn="1"/>
        </p:nvSpPr>
        <p:spPr>
          <a:xfrm>
            <a:off x="8626475" y="5637213"/>
            <a:ext cx="344488" cy="1108075"/>
          </a:xfrm>
          <a:prstGeom prst="rect">
            <a:avLst/>
          </a:prstGeom>
          <a:solidFill>
            <a:schemeClr val="tx2"/>
          </a:solidFill>
          <a:ln w="0" cap="flat" cmpd="sng" algn="ctr">
            <a:solidFill>
              <a:schemeClr val="tx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ln>
                <a:solidFill>
                  <a:schemeClr val="tx2"/>
                </a:solidFill>
              </a:ln>
            </a:endParaRPr>
          </a:p>
        </p:txBody>
      </p:sp>
      <p:cxnSp>
        <p:nvCxnSpPr>
          <p:cNvPr id="14" name="Lige forbindelse 13"/>
          <p:cNvCxnSpPr/>
          <p:nvPr userDrawn="1"/>
        </p:nvCxnSpPr>
        <p:spPr>
          <a:xfrm>
            <a:off x="457200" y="6745288"/>
            <a:ext cx="8513763" cy="158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Billed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8175" y="14769"/>
            <a:ext cx="2156400" cy="1108150"/>
          </a:xfrm>
          <a:prstGeom prst="rect">
            <a:avLst/>
          </a:prstGeom>
        </p:spPr>
      </p:pic>
      <p:sp>
        <p:nvSpPr>
          <p:cNvPr id="2" name="Titel 1"/>
          <p:cNvSpPr>
            <a:spLocks noGrp="1"/>
          </p:cNvSpPr>
          <p:nvPr>
            <p:ph type="title"/>
          </p:nvPr>
        </p:nvSpPr>
        <p:spPr>
          <a:xfrm>
            <a:off x="722313" y="4406900"/>
            <a:ext cx="6265862"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62658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lvl1pPr>
              <a:defRPr/>
            </a:lvl1pPr>
          </a:lstStyle>
          <a:p>
            <a:fld id="{5180FE39-EA29-410B-B4FD-A1FA68778980}" type="datetime1">
              <a:rPr lang="da-DK" smtClean="0"/>
              <a:t>27/04/16</a:t>
            </a:fld>
            <a:endParaRPr lang="da-DK" dirty="0"/>
          </a:p>
        </p:txBody>
      </p:sp>
      <p:sp>
        <p:nvSpPr>
          <p:cNvPr id="5" name="Pladsholder til sidefod 4"/>
          <p:cNvSpPr>
            <a:spLocks noGrp="1"/>
          </p:cNvSpPr>
          <p:nvPr>
            <p:ph type="ftr" sz="quarter" idx="11"/>
          </p:nvPr>
        </p:nvSpPr>
        <p:spPr/>
        <p:txBody>
          <a:bodyPr/>
          <a:lstStyle>
            <a:lvl1pPr>
              <a:defRPr/>
            </a:lvl1pPr>
          </a:lstStyle>
          <a:p>
            <a:pPr>
              <a:defRPr/>
            </a:pPr>
            <a:r>
              <a:rPr lang="da-DK" smtClean="0"/>
              <a:t>En præsentation</a:t>
            </a:r>
            <a:endParaRPr lang="da-DK"/>
          </a:p>
        </p:txBody>
      </p:sp>
      <p:sp>
        <p:nvSpPr>
          <p:cNvPr id="6" name="Pladsholder til diasnummer 5"/>
          <p:cNvSpPr>
            <a:spLocks noGrp="1"/>
          </p:cNvSpPr>
          <p:nvPr>
            <p:ph type="sldNum" sz="quarter" idx="12"/>
          </p:nvPr>
        </p:nvSpPr>
        <p:spPr/>
        <p:txBody>
          <a:bodyPr/>
          <a:lstStyle>
            <a:lvl1pPr>
              <a:defRPr/>
            </a:lvl1pPr>
          </a:lstStyle>
          <a:p>
            <a:fld id="{3E7D6ED9-D6ED-4D0D-9208-AEBC5D519D5D}" type="slidenum">
              <a:rPr lang="da-DK"/>
              <a:pPr/>
              <a:t>‹nr.›</a:t>
            </a:fld>
            <a:endParaRPr lang="da-DK"/>
          </a:p>
        </p:txBody>
      </p:sp>
      <p:pic>
        <p:nvPicPr>
          <p:cNvPr id="12" name="Billede 5" descr="_MG_4000_v3.gif"/>
          <p:cNvPicPr>
            <a:picLocks noChangeAspect="1"/>
          </p:cNvPicPr>
          <p:nvPr userDrawn="1"/>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59600" y="4546600"/>
            <a:ext cx="201136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9034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13" name="Rektangel 12"/>
          <p:cNvSpPr/>
          <p:nvPr userDrawn="1"/>
        </p:nvSpPr>
        <p:spPr>
          <a:xfrm>
            <a:off x="8626475" y="5637213"/>
            <a:ext cx="344488" cy="1108075"/>
          </a:xfrm>
          <a:prstGeom prst="rect">
            <a:avLst/>
          </a:prstGeom>
          <a:solidFill>
            <a:schemeClr val="tx2"/>
          </a:solidFill>
          <a:ln w="0" cap="flat" cmpd="sng" algn="ctr">
            <a:solidFill>
              <a:schemeClr val="tx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ln>
                <a:solidFill>
                  <a:schemeClr val="tx2"/>
                </a:solidFill>
              </a:ln>
            </a:endParaRPr>
          </a:p>
        </p:txBody>
      </p:sp>
      <p:cxnSp>
        <p:nvCxnSpPr>
          <p:cNvPr id="14" name="Lige forbindelse 13"/>
          <p:cNvCxnSpPr/>
          <p:nvPr userDrawn="1"/>
        </p:nvCxnSpPr>
        <p:spPr>
          <a:xfrm>
            <a:off x="457200" y="6745288"/>
            <a:ext cx="8513763" cy="158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Billed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8175" y="14769"/>
            <a:ext cx="2156400" cy="1108150"/>
          </a:xfrm>
          <a:prstGeom prst="rect">
            <a:avLst/>
          </a:prstGeom>
        </p:spPr>
      </p:pic>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2363056"/>
            <a:ext cx="4038600" cy="3763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2363056"/>
            <a:ext cx="4038600" cy="3763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3"/>
          <p:cNvSpPr>
            <a:spLocks noGrp="1"/>
          </p:cNvSpPr>
          <p:nvPr>
            <p:ph type="dt" sz="half" idx="10"/>
          </p:nvPr>
        </p:nvSpPr>
        <p:spPr/>
        <p:txBody>
          <a:bodyPr/>
          <a:lstStyle>
            <a:lvl1pPr>
              <a:defRPr/>
            </a:lvl1pPr>
          </a:lstStyle>
          <a:p>
            <a:fld id="{55556314-5666-4564-89A0-1523AD282CDC}" type="datetime1">
              <a:rPr lang="da-DK" smtClean="0"/>
              <a:t>27/04/16</a:t>
            </a:fld>
            <a:endParaRPr lang="da-DK"/>
          </a:p>
        </p:txBody>
      </p:sp>
      <p:sp>
        <p:nvSpPr>
          <p:cNvPr id="6" name="Pladsholder til sidefod 4"/>
          <p:cNvSpPr>
            <a:spLocks noGrp="1"/>
          </p:cNvSpPr>
          <p:nvPr>
            <p:ph type="ftr" sz="quarter" idx="11"/>
          </p:nvPr>
        </p:nvSpPr>
        <p:spPr/>
        <p:txBody>
          <a:bodyPr/>
          <a:lstStyle>
            <a:lvl1pPr>
              <a:defRPr/>
            </a:lvl1pPr>
          </a:lstStyle>
          <a:p>
            <a:pPr>
              <a:defRPr/>
            </a:pPr>
            <a:r>
              <a:rPr lang="da-DK" smtClean="0"/>
              <a:t>En præsentation</a:t>
            </a:r>
            <a:endParaRPr lang="da-DK"/>
          </a:p>
        </p:txBody>
      </p:sp>
      <p:sp>
        <p:nvSpPr>
          <p:cNvPr id="7" name="Pladsholder til diasnummer 5"/>
          <p:cNvSpPr>
            <a:spLocks noGrp="1"/>
          </p:cNvSpPr>
          <p:nvPr>
            <p:ph type="sldNum" sz="quarter" idx="12"/>
          </p:nvPr>
        </p:nvSpPr>
        <p:spPr/>
        <p:txBody>
          <a:bodyPr/>
          <a:lstStyle>
            <a:lvl1pPr>
              <a:defRPr/>
            </a:lvl1pPr>
          </a:lstStyle>
          <a:p>
            <a:fld id="{28035F56-E10C-481C-8BC4-E84805C5AF7C}" type="slidenum">
              <a:rPr lang="da-DK"/>
              <a:pPr/>
              <a:t>‹nr.›</a:t>
            </a:fld>
            <a:endParaRPr lang="da-DK"/>
          </a:p>
        </p:txBody>
      </p:sp>
    </p:spTree>
    <p:extLst>
      <p:ext uri="{BB962C8B-B14F-4D97-AF65-F5344CB8AC3E}">
        <p14:creationId xmlns:p14="http://schemas.microsoft.com/office/powerpoint/2010/main" val="795628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5" name="Rektangel 14"/>
          <p:cNvSpPr/>
          <p:nvPr userDrawn="1"/>
        </p:nvSpPr>
        <p:spPr>
          <a:xfrm>
            <a:off x="8626475" y="5637213"/>
            <a:ext cx="344488" cy="1108075"/>
          </a:xfrm>
          <a:prstGeom prst="rect">
            <a:avLst/>
          </a:prstGeom>
          <a:solidFill>
            <a:schemeClr val="tx2"/>
          </a:solidFill>
          <a:ln w="0" cap="flat" cmpd="sng" algn="ctr">
            <a:solidFill>
              <a:schemeClr val="tx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ln>
                <a:solidFill>
                  <a:schemeClr val="tx2"/>
                </a:solidFill>
              </a:ln>
            </a:endParaRPr>
          </a:p>
        </p:txBody>
      </p:sp>
      <p:cxnSp>
        <p:nvCxnSpPr>
          <p:cNvPr id="16" name="Lige forbindelse 15"/>
          <p:cNvCxnSpPr/>
          <p:nvPr userDrawn="1"/>
        </p:nvCxnSpPr>
        <p:spPr>
          <a:xfrm>
            <a:off x="457200" y="6745288"/>
            <a:ext cx="8513763" cy="158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7" name="Billed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8175" y="14769"/>
            <a:ext cx="2156400" cy="1108150"/>
          </a:xfrm>
          <a:prstGeom prst="rect">
            <a:avLst/>
          </a:prstGeom>
        </p:spPr>
      </p:pic>
      <p:cxnSp>
        <p:nvCxnSpPr>
          <p:cNvPr id="14" name="Lige forbindelse 13"/>
          <p:cNvCxnSpPr/>
          <p:nvPr userDrawn="1"/>
        </p:nvCxnSpPr>
        <p:spPr>
          <a:xfrm>
            <a:off x="457200" y="6745288"/>
            <a:ext cx="8513763" cy="1587"/>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238786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3154167"/>
            <a:ext cx="4040188" cy="29719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tekst 4"/>
          <p:cNvSpPr>
            <a:spLocks noGrp="1"/>
          </p:cNvSpPr>
          <p:nvPr>
            <p:ph type="body" sz="quarter" idx="3"/>
          </p:nvPr>
        </p:nvSpPr>
        <p:spPr>
          <a:xfrm>
            <a:off x="4645025" y="238786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3154167"/>
            <a:ext cx="4041775" cy="29719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3"/>
          <p:cNvSpPr>
            <a:spLocks noGrp="1"/>
          </p:cNvSpPr>
          <p:nvPr>
            <p:ph type="dt" sz="half" idx="10"/>
          </p:nvPr>
        </p:nvSpPr>
        <p:spPr/>
        <p:txBody>
          <a:bodyPr/>
          <a:lstStyle>
            <a:lvl1pPr>
              <a:defRPr/>
            </a:lvl1pPr>
          </a:lstStyle>
          <a:p>
            <a:fld id="{FA8335BE-D480-4444-B835-B11B48E06CF1}" type="datetime1">
              <a:rPr lang="da-DK" smtClean="0"/>
              <a:t>27/04/16</a:t>
            </a:fld>
            <a:endParaRPr lang="da-DK"/>
          </a:p>
        </p:txBody>
      </p:sp>
      <p:sp>
        <p:nvSpPr>
          <p:cNvPr id="8" name="Pladsholder til sidefod 4"/>
          <p:cNvSpPr>
            <a:spLocks noGrp="1"/>
          </p:cNvSpPr>
          <p:nvPr>
            <p:ph type="ftr" sz="quarter" idx="11"/>
          </p:nvPr>
        </p:nvSpPr>
        <p:spPr/>
        <p:txBody>
          <a:bodyPr/>
          <a:lstStyle>
            <a:lvl1pPr>
              <a:defRPr/>
            </a:lvl1pPr>
          </a:lstStyle>
          <a:p>
            <a:pPr>
              <a:defRPr/>
            </a:pPr>
            <a:r>
              <a:rPr lang="da-DK" smtClean="0"/>
              <a:t>En præsentation</a:t>
            </a:r>
            <a:endParaRPr lang="da-DK"/>
          </a:p>
        </p:txBody>
      </p:sp>
      <p:sp>
        <p:nvSpPr>
          <p:cNvPr id="9" name="Pladsholder til diasnummer 5"/>
          <p:cNvSpPr>
            <a:spLocks noGrp="1"/>
          </p:cNvSpPr>
          <p:nvPr>
            <p:ph type="sldNum" sz="quarter" idx="12"/>
          </p:nvPr>
        </p:nvSpPr>
        <p:spPr/>
        <p:txBody>
          <a:bodyPr/>
          <a:lstStyle>
            <a:lvl1pPr>
              <a:defRPr/>
            </a:lvl1pPr>
          </a:lstStyle>
          <a:p>
            <a:fld id="{7757B3D8-68F1-4A46-8E4A-5D691BBCC6DF}" type="slidenum">
              <a:rPr lang="da-DK"/>
              <a:pPr/>
              <a:t>‹nr.›</a:t>
            </a:fld>
            <a:endParaRPr lang="da-DK"/>
          </a:p>
        </p:txBody>
      </p:sp>
    </p:spTree>
    <p:extLst>
      <p:ext uri="{BB962C8B-B14F-4D97-AF65-F5344CB8AC3E}">
        <p14:creationId xmlns:p14="http://schemas.microsoft.com/office/powerpoint/2010/main" val="2814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11" name="Rektangel 10"/>
          <p:cNvSpPr/>
          <p:nvPr userDrawn="1"/>
        </p:nvSpPr>
        <p:spPr>
          <a:xfrm>
            <a:off x="8626475" y="5637213"/>
            <a:ext cx="344488" cy="1108075"/>
          </a:xfrm>
          <a:prstGeom prst="rect">
            <a:avLst/>
          </a:prstGeom>
          <a:solidFill>
            <a:schemeClr val="tx2"/>
          </a:solidFill>
          <a:ln w="0" cap="flat" cmpd="sng" algn="ctr">
            <a:solidFill>
              <a:schemeClr val="tx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ln>
                <a:solidFill>
                  <a:schemeClr val="tx2"/>
                </a:solidFill>
              </a:ln>
            </a:endParaRPr>
          </a:p>
        </p:txBody>
      </p:sp>
      <p:cxnSp>
        <p:nvCxnSpPr>
          <p:cNvPr id="12" name="Lige forbindelse 11"/>
          <p:cNvCxnSpPr/>
          <p:nvPr userDrawn="1"/>
        </p:nvCxnSpPr>
        <p:spPr>
          <a:xfrm>
            <a:off x="457200" y="6745288"/>
            <a:ext cx="8513763" cy="158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Billed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8175" y="14769"/>
            <a:ext cx="2156400" cy="1108150"/>
          </a:xfrm>
          <a:prstGeom prst="rect">
            <a:avLst/>
          </a:prstGeom>
        </p:spPr>
      </p:pic>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3"/>
          <p:cNvSpPr>
            <a:spLocks noGrp="1"/>
          </p:cNvSpPr>
          <p:nvPr>
            <p:ph type="dt" sz="half" idx="10"/>
          </p:nvPr>
        </p:nvSpPr>
        <p:spPr/>
        <p:txBody>
          <a:bodyPr/>
          <a:lstStyle>
            <a:lvl1pPr>
              <a:defRPr/>
            </a:lvl1pPr>
          </a:lstStyle>
          <a:p>
            <a:fld id="{E323A83B-F047-41F2-9832-46731AB5F2F0}" type="datetime1">
              <a:rPr lang="da-DK" smtClean="0"/>
              <a:t>27/04/16</a:t>
            </a:fld>
            <a:endParaRPr lang="da-DK"/>
          </a:p>
        </p:txBody>
      </p:sp>
      <p:sp>
        <p:nvSpPr>
          <p:cNvPr id="4" name="Pladsholder til sidefod 4"/>
          <p:cNvSpPr>
            <a:spLocks noGrp="1"/>
          </p:cNvSpPr>
          <p:nvPr>
            <p:ph type="ftr" sz="quarter" idx="11"/>
          </p:nvPr>
        </p:nvSpPr>
        <p:spPr/>
        <p:txBody>
          <a:bodyPr/>
          <a:lstStyle>
            <a:lvl1pPr>
              <a:defRPr/>
            </a:lvl1pPr>
          </a:lstStyle>
          <a:p>
            <a:pPr>
              <a:defRPr/>
            </a:pPr>
            <a:r>
              <a:rPr lang="da-DK" smtClean="0"/>
              <a:t>En præsentation</a:t>
            </a:r>
            <a:endParaRPr lang="da-DK"/>
          </a:p>
        </p:txBody>
      </p:sp>
      <p:sp>
        <p:nvSpPr>
          <p:cNvPr id="5" name="Pladsholder til diasnummer 5"/>
          <p:cNvSpPr>
            <a:spLocks noGrp="1"/>
          </p:cNvSpPr>
          <p:nvPr>
            <p:ph type="sldNum" sz="quarter" idx="12"/>
          </p:nvPr>
        </p:nvSpPr>
        <p:spPr/>
        <p:txBody>
          <a:bodyPr/>
          <a:lstStyle>
            <a:lvl1pPr>
              <a:defRPr/>
            </a:lvl1pPr>
          </a:lstStyle>
          <a:p>
            <a:fld id="{0416673A-EFA8-4CF4-873E-EDAC2BF62248}" type="slidenum">
              <a:rPr lang="da-DK"/>
              <a:pPr/>
              <a:t>‹nr.›</a:t>
            </a:fld>
            <a:endParaRPr lang="da-DK"/>
          </a:p>
        </p:txBody>
      </p:sp>
    </p:spTree>
    <p:extLst>
      <p:ext uri="{BB962C8B-B14F-4D97-AF65-F5344CB8AC3E}">
        <p14:creationId xmlns:p14="http://schemas.microsoft.com/office/powerpoint/2010/main" val="4284643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fld id="{30994E2A-825B-47B0-914D-E28382812FD8}" type="datetime1">
              <a:rPr lang="da-DK" smtClean="0"/>
              <a:t>27/04/16</a:t>
            </a:fld>
            <a:endParaRPr lang="da-DK"/>
          </a:p>
        </p:txBody>
      </p:sp>
      <p:sp>
        <p:nvSpPr>
          <p:cNvPr id="3" name="Pladsholder til sidefod 4"/>
          <p:cNvSpPr>
            <a:spLocks noGrp="1"/>
          </p:cNvSpPr>
          <p:nvPr>
            <p:ph type="ftr" sz="quarter" idx="11"/>
          </p:nvPr>
        </p:nvSpPr>
        <p:spPr/>
        <p:txBody>
          <a:bodyPr/>
          <a:lstStyle>
            <a:lvl1pPr>
              <a:defRPr/>
            </a:lvl1pPr>
          </a:lstStyle>
          <a:p>
            <a:pPr>
              <a:defRPr/>
            </a:pPr>
            <a:r>
              <a:rPr lang="da-DK" smtClean="0"/>
              <a:t>En præsentation</a:t>
            </a:r>
            <a:endParaRPr lang="da-DK"/>
          </a:p>
        </p:txBody>
      </p:sp>
      <p:sp>
        <p:nvSpPr>
          <p:cNvPr id="4" name="Pladsholder til diasnummer 5"/>
          <p:cNvSpPr>
            <a:spLocks noGrp="1"/>
          </p:cNvSpPr>
          <p:nvPr>
            <p:ph type="sldNum" sz="quarter" idx="12"/>
          </p:nvPr>
        </p:nvSpPr>
        <p:spPr/>
        <p:txBody>
          <a:bodyPr/>
          <a:lstStyle>
            <a:lvl1pPr>
              <a:defRPr/>
            </a:lvl1pPr>
          </a:lstStyle>
          <a:p>
            <a:fld id="{2124BE8B-805D-44A5-9B33-027D8FCE5EE1}" type="slidenum">
              <a:rPr lang="da-DK"/>
              <a:pPr/>
              <a:t>‹nr.›</a:t>
            </a:fld>
            <a:endParaRPr lang="da-DK"/>
          </a:p>
        </p:txBody>
      </p:sp>
    </p:spTree>
    <p:extLst>
      <p:ext uri="{BB962C8B-B14F-4D97-AF65-F5344CB8AC3E}">
        <p14:creationId xmlns:p14="http://schemas.microsoft.com/office/powerpoint/2010/main" val="144902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13" name="Rektangel 12"/>
          <p:cNvSpPr/>
          <p:nvPr userDrawn="1"/>
        </p:nvSpPr>
        <p:spPr>
          <a:xfrm>
            <a:off x="8626475" y="5637213"/>
            <a:ext cx="344488" cy="1108075"/>
          </a:xfrm>
          <a:prstGeom prst="rect">
            <a:avLst/>
          </a:prstGeom>
          <a:solidFill>
            <a:schemeClr val="tx2"/>
          </a:solidFill>
          <a:ln w="0" cap="flat" cmpd="sng" algn="ctr">
            <a:solidFill>
              <a:schemeClr val="tx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ln>
                <a:solidFill>
                  <a:schemeClr val="tx2"/>
                </a:solidFill>
              </a:ln>
            </a:endParaRPr>
          </a:p>
        </p:txBody>
      </p:sp>
      <p:cxnSp>
        <p:nvCxnSpPr>
          <p:cNvPr id="14" name="Lige forbindelse 13"/>
          <p:cNvCxnSpPr/>
          <p:nvPr userDrawn="1"/>
        </p:nvCxnSpPr>
        <p:spPr>
          <a:xfrm>
            <a:off x="457200" y="6745288"/>
            <a:ext cx="8513763" cy="158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Billed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8175" y="14769"/>
            <a:ext cx="2156400" cy="1108150"/>
          </a:xfrm>
          <a:prstGeom prst="rect">
            <a:avLst/>
          </a:prstGeom>
        </p:spPr>
      </p:pic>
      <p:sp>
        <p:nvSpPr>
          <p:cNvPr id="2" name="Titel 1"/>
          <p:cNvSpPr>
            <a:spLocks noGrp="1"/>
          </p:cNvSpPr>
          <p:nvPr>
            <p:ph type="title"/>
          </p:nvPr>
        </p:nvSpPr>
        <p:spPr>
          <a:xfrm>
            <a:off x="457200" y="1098265"/>
            <a:ext cx="3008313" cy="1162050"/>
          </a:xfrm>
        </p:spPr>
        <p:txBody>
          <a:bodyPr anchor="b"/>
          <a:lstStyle>
            <a:lvl1pPr algn="l">
              <a:defRPr sz="2000" b="1"/>
            </a:lvl1pPr>
          </a:lstStyle>
          <a:p>
            <a:r>
              <a:rPr lang="da-DK" smtClean="0"/>
              <a:t>Klik for at redigere i master</a:t>
            </a:r>
            <a:endParaRPr lang="da-DK" dirty="0"/>
          </a:p>
        </p:txBody>
      </p:sp>
      <p:sp>
        <p:nvSpPr>
          <p:cNvPr id="3" name="Pladsholder til indhold 2"/>
          <p:cNvSpPr>
            <a:spLocks noGrp="1"/>
          </p:cNvSpPr>
          <p:nvPr>
            <p:ph idx="1"/>
          </p:nvPr>
        </p:nvSpPr>
        <p:spPr>
          <a:xfrm>
            <a:off x="3575050" y="1109610"/>
            <a:ext cx="5111750" cy="50165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tekst 3"/>
          <p:cNvSpPr>
            <a:spLocks noGrp="1"/>
          </p:cNvSpPr>
          <p:nvPr>
            <p:ph type="body" sz="half" idx="2"/>
          </p:nvPr>
        </p:nvSpPr>
        <p:spPr>
          <a:xfrm>
            <a:off x="457200" y="2260315"/>
            <a:ext cx="3008313" cy="38658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3"/>
          <p:cNvSpPr>
            <a:spLocks noGrp="1"/>
          </p:cNvSpPr>
          <p:nvPr>
            <p:ph type="dt" sz="half" idx="10"/>
          </p:nvPr>
        </p:nvSpPr>
        <p:spPr/>
        <p:txBody>
          <a:bodyPr/>
          <a:lstStyle>
            <a:lvl1pPr>
              <a:defRPr/>
            </a:lvl1pPr>
          </a:lstStyle>
          <a:p>
            <a:fld id="{B08C5F33-6D44-4EA0-9F5A-B1851154B63F}" type="datetime1">
              <a:rPr lang="da-DK" smtClean="0"/>
              <a:t>27/04/16</a:t>
            </a:fld>
            <a:endParaRPr lang="da-DK"/>
          </a:p>
        </p:txBody>
      </p:sp>
      <p:sp>
        <p:nvSpPr>
          <p:cNvPr id="6" name="Pladsholder til sidefod 4"/>
          <p:cNvSpPr>
            <a:spLocks noGrp="1"/>
          </p:cNvSpPr>
          <p:nvPr>
            <p:ph type="ftr" sz="quarter" idx="11"/>
          </p:nvPr>
        </p:nvSpPr>
        <p:spPr/>
        <p:txBody>
          <a:bodyPr/>
          <a:lstStyle>
            <a:lvl1pPr>
              <a:defRPr/>
            </a:lvl1pPr>
          </a:lstStyle>
          <a:p>
            <a:pPr>
              <a:defRPr/>
            </a:pPr>
            <a:r>
              <a:rPr lang="da-DK" smtClean="0"/>
              <a:t>En præsentation</a:t>
            </a:r>
            <a:endParaRPr lang="da-DK"/>
          </a:p>
        </p:txBody>
      </p:sp>
      <p:sp>
        <p:nvSpPr>
          <p:cNvPr id="7" name="Pladsholder til diasnummer 5"/>
          <p:cNvSpPr>
            <a:spLocks noGrp="1"/>
          </p:cNvSpPr>
          <p:nvPr>
            <p:ph type="sldNum" sz="quarter" idx="12"/>
          </p:nvPr>
        </p:nvSpPr>
        <p:spPr/>
        <p:txBody>
          <a:bodyPr/>
          <a:lstStyle>
            <a:lvl1pPr>
              <a:defRPr/>
            </a:lvl1pPr>
          </a:lstStyle>
          <a:p>
            <a:fld id="{D1C478EE-0D95-40CB-93B7-9488D39624B5}" type="slidenum">
              <a:rPr lang="da-DK"/>
              <a:pPr/>
              <a:t>‹nr.›</a:t>
            </a:fld>
            <a:endParaRPr lang="da-DK"/>
          </a:p>
        </p:txBody>
      </p:sp>
    </p:spTree>
    <p:extLst>
      <p:ext uri="{BB962C8B-B14F-4D97-AF65-F5344CB8AC3E}">
        <p14:creationId xmlns:p14="http://schemas.microsoft.com/office/powerpoint/2010/main" val="1708816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493160"/>
            <a:ext cx="5486400" cy="423441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dirty="0" smtClean="0"/>
              <a:t>Klik på ikonet for at tilføje et billede</a:t>
            </a:r>
            <a:endParaRPr lang="da-DK" noProof="0" dirty="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3"/>
          <p:cNvSpPr>
            <a:spLocks noGrp="1"/>
          </p:cNvSpPr>
          <p:nvPr>
            <p:ph type="dt" sz="half" idx="10"/>
          </p:nvPr>
        </p:nvSpPr>
        <p:spPr/>
        <p:txBody>
          <a:bodyPr/>
          <a:lstStyle>
            <a:lvl1pPr>
              <a:defRPr/>
            </a:lvl1pPr>
          </a:lstStyle>
          <a:p>
            <a:fld id="{2BBE9DB6-1570-4E68-9D2B-C70B64EFA81B}" type="datetime1">
              <a:rPr lang="da-DK" smtClean="0"/>
              <a:t>27/04/16</a:t>
            </a:fld>
            <a:endParaRPr lang="da-DK"/>
          </a:p>
        </p:txBody>
      </p:sp>
      <p:sp>
        <p:nvSpPr>
          <p:cNvPr id="6" name="Pladsholder til sidefod 4"/>
          <p:cNvSpPr>
            <a:spLocks noGrp="1"/>
          </p:cNvSpPr>
          <p:nvPr>
            <p:ph type="ftr" sz="quarter" idx="11"/>
          </p:nvPr>
        </p:nvSpPr>
        <p:spPr/>
        <p:txBody>
          <a:bodyPr/>
          <a:lstStyle>
            <a:lvl1pPr>
              <a:defRPr/>
            </a:lvl1pPr>
          </a:lstStyle>
          <a:p>
            <a:pPr>
              <a:defRPr/>
            </a:pPr>
            <a:r>
              <a:rPr lang="da-DK" smtClean="0"/>
              <a:t>En præsentation</a:t>
            </a:r>
            <a:endParaRPr lang="da-DK"/>
          </a:p>
        </p:txBody>
      </p:sp>
      <p:sp>
        <p:nvSpPr>
          <p:cNvPr id="7" name="Pladsholder til diasnummer 5"/>
          <p:cNvSpPr>
            <a:spLocks noGrp="1"/>
          </p:cNvSpPr>
          <p:nvPr>
            <p:ph type="sldNum" sz="quarter" idx="12"/>
          </p:nvPr>
        </p:nvSpPr>
        <p:spPr/>
        <p:txBody>
          <a:bodyPr/>
          <a:lstStyle>
            <a:lvl1pPr>
              <a:defRPr/>
            </a:lvl1pPr>
          </a:lstStyle>
          <a:p>
            <a:fld id="{F565F8B1-B36C-4D37-B9DF-A9247E00953D}" type="slidenum">
              <a:rPr lang="da-DK"/>
              <a:pPr/>
              <a:t>‹nr.›</a:t>
            </a:fld>
            <a:endParaRPr lang="da-DK"/>
          </a:p>
        </p:txBody>
      </p:sp>
    </p:spTree>
    <p:extLst>
      <p:ext uri="{BB962C8B-B14F-4D97-AF65-F5344CB8AC3E}">
        <p14:creationId xmlns:p14="http://schemas.microsoft.com/office/powerpoint/2010/main" val="23502582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110372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dirty="0" smtClean="0"/>
              <a:t>Klik for at redigere i masteren</a:t>
            </a:r>
          </a:p>
        </p:txBody>
      </p:sp>
      <p:sp>
        <p:nvSpPr>
          <p:cNvPr id="1027" name="Pladsholder til tekst 2"/>
          <p:cNvSpPr>
            <a:spLocks noGrp="1"/>
          </p:cNvSpPr>
          <p:nvPr>
            <p:ph type="body" idx="1"/>
          </p:nvPr>
        </p:nvSpPr>
        <p:spPr bwMode="auto">
          <a:xfrm>
            <a:off x="457200" y="2455524"/>
            <a:ext cx="8229600" cy="367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wrap="square" lIns="91440" tIns="45720" rIns="91440" bIns="45720" numCol="1" anchor="b" anchorCtr="0" compatLnSpc="1">
            <a:prstTxWarp prst="textNoShape">
              <a:avLst/>
            </a:prstTxWarp>
          </a:bodyPr>
          <a:lstStyle>
            <a:lvl1pPr>
              <a:defRPr sz="1200">
                <a:solidFill>
                  <a:schemeClr val="tx2"/>
                </a:solidFill>
                <a:latin typeface="PT Sans" pitchFamily="34" charset="0"/>
              </a:defRPr>
            </a:lvl1pPr>
          </a:lstStyle>
          <a:p>
            <a:fld id="{4483E090-0B24-4C55-B2E3-CEFF285ECDD7}" type="datetime1">
              <a:rPr lang="da-DK" smtClean="0"/>
              <a:t>27/04/16</a:t>
            </a:fld>
            <a:endParaRPr lang="da-DK" dirty="0"/>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2"/>
                </a:solidFill>
                <a:latin typeface="PT Sans" pitchFamily="34" charset="0"/>
                <a:ea typeface="+mn-ea"/>
                <a:cs typeface="+mn-cs"/>
              </a:defRPr>
            </a:lvl1pPr>
          </a:lstStyle>
          <a:p>
            <a:pPr>
              <a:defRPr/>
            </a:pPr>
            <a:r>
              <a:rPr lang="da-DK" smtClean="0"/>
              <a:t>En præsentation</a:t>
            </a:r>
            <a:endParaRPr lang="da-DK"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chemeClr val="tx2"/>
                </a:solidFill>
                <a:latin typeface="PT Sans" pitchFamily="34" charset="0"/>
              </a:defRPr>
            </a:lvl1pPr>
          </a:lstStyle>
          <a:p>
            <a:fld id="{22F2C731-A3AC-4A3C-B282-7A610D756520}"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fontAlgn="base" hangingPunct="1">
        <a:spcBef>
          <a:spcPct val="0"/>
        </a:spcBef>
        <a:spcAft>
          <a:spcPct val="0"/>
        </a:spcAft>
        <a:defRPr sz="3600" b="1" kern="1200" cap="all" baseline="0">
          <a:solidFill>
            <a:schemeClr val="tx2"/>
          </a:solidFill>
          <a:latin typeface="PT Sans" pitchFamily="34" charset="0"/>
          <a:ea typeface="ＭＳ Ｐゴシック" charset="-128"/>
          <a:cs typeface="PT Sans"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PT Sans" pitchFamily="34" charset="0"/>
          <a:ea typeface="ＭＳ Ｐゴシック" charset="-128"/>
          <a:cs typeface="PT Sans" pitchFamily="34"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PT Sans" pitchFamily="34" charset="0"/>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PT Sans" pitchFamily="34" charset="0"/>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PT Sans" pitchFamily="34" charset="0"/>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PT Sans" pitchFamily="34" charset="0"/>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1.tif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3999" cy="6858000"/>
          </a:xfrm>
          <a:prstGeom prst="rect">
            <a:avLst/>
          </a:prstGeom>
        </p:spPr>
      </p:pic>
      <p:sp>
        <p:nvSpPr>
          <p:cNvPr id="4" name="Pladsholder til indhold 2"/>
          <p:cNvSpPr txBox="1">
            <a:spLocks/>
          </p:cNvSpPr>
          <p:nvPr/>
        </p:nvSpPr>
        <p:spPr>
          <a:xfrm>
            <a:off x="257385" y="5776019"/>
            <a:ext cx="9158619" cy="1491054"/>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PT Sans" pitchFamily="34" charset="0"/>
                <a:ea typeface="ＭＳ Ｐゴシック" charset="-128"/>
                <a:cs typeface="PT Sans" pitchFamily="34"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PT Sans" pitchFamily="34" charset="0"/>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PT Sans" pitchFamily="34" charset="0"/>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PT Sans" pitchFamily="34" charset="0"/>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PT Sans" pitchFamily="34" charset="0"/>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da-DK" sz="7000" dirty="0" smtClean="0">
              <a:solidFill>
                <a:schemeClr val="bg1"/>
              </a:solidFill>
            </a:endParaRPr>
          </a:p>
        </p:txBody>
      </p:sp>
      <p:sp>
        <p:nvSpPr>
          <p:cNvPr id="5" name="Titel 1"/>
          <p:cNvSpPr txBox="1">
            <a:spLocks/>
          </p:cNvSpPr>
          <p:nvPr/>
        </p:nvSpPr>
        <p:spPr>
          <a:xfrm>
            <a:off x="595562" y="5715000"/>
            <a:ext cx="8482263" cy="1143000"/>
          </a:xfrm>
          <a:prstGeom prst="rect">
            <a:avLst/>
          </a:prstGeom>
        </p:spPr>
        <p:txBody>
          <a:bodyPr/>
          <a:lstStyle>
            <a:lvl1pPr algn="l" defTabSz="457200" rtl="0" eaLnBrk="1" fontAlgn="base" hangingPunct="1">
              <a:spcBef>
                <a:spcPct val="0"/>
              </a:spcBef>
              <a:spcAft>
                <a:spcPct val="0"/>
              </a:spcAft>
              <a:defRPr sz="3600" b="1" kern="1200" cap="all" baseline="0">
                <a:solidFill>
                  <a:schemeClr val="tx2"/>
                </a:solidFill>
                <a:latin typeface="PT Sans" pitchFamily="34" charset="0"/>
                <a:ea typeface="ＭＳ Ｐゴシック" charset="-128"/>
                <a:cs typeface="PT Sans"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algn="ctr"/>
            <a:endParaRPr lang="da-DK" sz="5000" dirty="0">
              <a:solidFill>
                <a:schemeClr val="bg1"/>
              </a:solidFill>
            </a:endParaRPr>
          </a:p>
        </p:txBody>
      </p:sp>
      <p:sp>
        <p:nvSpPr>
          <p:cNvPr id="6" name="Undertitel 2"/>
          <p:cNvSpPr txBox="1">
            <a:spLocks/>
          </p:cNvSpPr>
          <p:nvPr/>
        </p:nvSpPr>
        <p:spPr>
          <a:xfrm>
            <a:off x="257385" y="5057863"/>
            <a:ext cx="8458199" cy="17526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PT Sans" pitchFamily="34" charset="0"/>
                <a:ea typeface="ＭＳ Ｐゴシック" charset="-128"/>
                <a:cs typeface="PT Sans" pitchFamily="34"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PT Sans" pitchFamily="34" charset="0"/>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PT Sans" pitchFamily="34" charset="0"/>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PT Sans" pitchFamily="34" charset="0"/>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PT Sans" pitchFamily="34" charset="0"/>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a-DK" sz="5000" dirty="0" smtClean="0">
                <a:solidFill>
                  <a:schemeClr val="bg1"/>
                </a:solidFill>
                <a:latin typeface="+mj-lt"/>
                <a:ea typeface="Roboto" charset="0"/>
                <a:cs typeface="Roboto" charset="0"/>
              </a:rPr>
              <a:t>FDF giver børn og unge et ståsted at møde verden fra</a:t>
            </a:r>
          </a:p>
          <a:p>
            <a:pPr marL="0" indent="0" algn="ctr">
              <a:buNone/>
            </a:pPr>
            <a:endParaRPr lang="da-DK" sz="5000" dirty="0">
              <a:solidFill>
                <a:schemeClr val="bg1"/>
              </a:solidFill>
              <a:latin typeface="+mj-lt"/>
              <a:ea typeface="Roboto" charset="0"/>
              <a:cs typeface="Roboto" charset="0"/>
            </a:endParaRPr>
          </a:p>
        </p:txBody>
      </p:sp>
      <p:pic>
        <p:nvPicPr>
          <p:cNvPr id="8" name="Billed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5120" y="0"/>
            <a:ext cx="1696453" cy="871304"/>
          </a:xfrm>
          <a:prstGeom prst="rect">
            <a:avLst/>
          </a:prstGeom>
        </p:spPr>
      </p:pic>
      <p:sp>
        <p:nvSpPr>
          <p:cNvPr id="7" name="Undertitel 2"/>
          <p:cNvSpPr txBox="1">
            <a:spLocks/>
          </p:cNvSpPr>
          <p:nvPr/>
        </p:nvSpPr>
        <p:spPr>
          <a:xfrm>
            <a:off x="434853" y="282312"/>
            <a:ext cx="3207708" cy="993035"/>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PT Sans" pitchFamily="34" charset="0"/>
                <a:ea typeface="ＭＳ Ｐゴシック" charset="-128"/>
                <a:cs typeface="PT Sans" pitchFamily="34"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PT Sans" pitchFamily="34" charset="0"/>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PT Sans" pitchFamily="34" charset="0"/>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PT Sans" pitchFamily="34" charset="0"/>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PT Sans" pitchFamily="34" charset="0"/>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5000" smtClean="0">
                <a:solidFill>
                  <a:schemeClr val="bg1"/>
                </a:solidFill>
                <a:latin typeface="+mj-lt"/>
                <a:ea typeface="Roboto" charset="0"/>
                <a:cs typeface="Roboto" charset="0"/>
              </a:rPr>
              <a:t>Ambition</a:t>
            </a:r>
            <a:endParaRPr lang="da-DK" sz="5000" dirty="0" smtClean="0">
              <a:solidFill>
                <a:schemeClr val="bg1"/>
              </a:solidFill>
              <a:latin typeface="+mj-lt"/>
              <a:ea typeface="Roboto" charset="0"/>
              <a:cs typeface="Roboto" charset="0"/>
            </a:endParaRPr>
          </a:p>
          <a:p>
            <a:pPr marL="0" indent="0" algn="ctr">
              <a:buNone/>
            </a:pPr>
            <a:endParaRPr lang="da-DK" sz="5000" dirty="0">
              <a:solidFill>
                <a:schemeClr val="bg1"/>
              </a:solidFill>
              <a:latin typeface="+mj-lt"/>
              <a:ea typeface="Roboto" charset="0"/>
              <a:cs typeface="Roboto" charset="0"/>
            </a:endParaRPr>
          </a:p>
        </p:txBody>
      </p:sp>
      <p:sp>
        <p:nvSpPr>
          <p:cNvPr id="3" name="Tekstfelt 2"/>
          <p:cNvSpPr txBox="1"/>
          <p:nvPr/>
        </p:nvSpPr>
        <p:spPr>
          <a:xfrm>
            <a:off x="1" y="6521546"/>
            <a:ext cx="1785937" cy="246221"/>
          </a:xfrm>
          <a:prstGeom prst="rect">
            <a:avLst/>
          </a:prstGeom>
          <a:noFill/>
        </p:spPr>
        <p:txBody>
          <a:bodyPr wrap="square" rtlCol="0">
            <a:spAutoFit/>
          </a:bodyPr>
          <a:lstStyle/>
          <a:p>
            <a:r>
              <a:rPr lang="da-DK" sz="1000" dirty="0" smtClean="0"/>
              <a:t>Foto: Thomas </a:t>
            </a:r>
            <a:r>
              <a:rPr lang="da-DK" sz="1000" dirty="0" err="1" smtClean="0"/>
              <a:t>Heie</a:t>
            </a:r>
            <a:r>
              <a:rPr lang="da-DK" sz="1000" dirty="0" smtClean="0"/>
              <a:t> </a:t>
            </a:r>
            <a:endParaRPr lang="da-DK" sz="1000" dirty="0"/>
          </a:p>
        </p:txBody>
      </p:sp>
    </p:spTree>
    <p:extLst>
      <p:ext uri="{BB962C8B-B14F-4D97-AF65-F5344CB8AC3E}">
        <p14:creationId xmlns:p14="http://schemas.microsoft.com/office/powerpoint/2010/main" val="1345750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Ellipse 5"/>
          <p:cNvSpPr/>
          <p:nvPr/>
        </p:nvSpPr>
        <p:spPr>
          <a:xfrm>
            <a:off x="3043990" y="-122117"/>
            <a:ext cx="4150894" cy="4176759"/>
          </a:xfrm>
          <a:prstGeom prst="ellipse">
            <a:avLst/>
          </a:prstGeom>
          <a:gradFill>
            <a:gsLst>
              <a:gs pos="100000">
                <a:schemeClr val="bg1">
                  <a:alpha val="70000"/>
                </a:schemeClr>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4400" dirty="0" smtClean="0">
                <a:solidFill>
                  <a:schemeClr val="tx1"/>
                </a:solidFill>
                <a:latin typeface="Lilita One" charset="0"/>
                <a:ea typeface="Lilita One" charset="0"/>
                <a:cs typeface="Lilita One" charset="0"/>
              </a:rPr>
              <a:t>Leg</a:t>
            </a:r>
            <a:endParaRPr lang="da-DK" sz="4400" dirty="0">
              <a:solidFill>
                <a:schemeClr val="tx1"/>
              </a:solidFill>
              <a:latin typeface="Lilita One" charset="0"/>
              <a:ea typeface="Lilita One" charset="0"/>
              <a:cs typeface="Lilita One" charset="0"/>
            </a:endParaRPr>
          </a:p>
        </p:txBody>
      </p:sp>
      <p:sp>
        <p:nvSpPr>
          <p:cNvPr id="7" name="Ellipse 6"/>
          <p:cNvSpPr/>
          <p:nvPr/>
        </p:nvSpPr>
        <p:spPr>
          <a:xfrm>
            <a:off x="176938" y="647325"/>
            <a:ext cx="3871925" cy="3807791"/>
          </a:xfrm>
          <a:prstGeom prst="ellipse">
            <a:avLst/>
          </a:prstGeom>
          <a:gradFill>
            <a:gsLst>
              <a:gs pos="100000">
                <a:schemeClr val="bg1">
                  <a:alpha val="70000"/>
                </a:schemeClr>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4400" dirty="0" smtClean="0">
                <a:solidFill>
                  <a:schemeClr val="tx1"/>
                </a:solidFill>
                <a:latin typeface="Lilita One" charset="0"/>
                <a:ea typeface="Lilita One" charset="0"/>
                <a:cs typeface="Lilita One" charset="0"/>
              </a:rPr>
              <a:t>Relationer</a:t>
            </a:r>
            <a:endParaRPr lang="da-DK" sz="4400" dirty="0">
              <a:solidFill>
                <a:schemeClr val="tx1"/>
              </a:solidFill>
              <a:latin typeface="Lilita One" charset="0"/>
              <a:ea typeface="Lilita One" charset="0"/>
              <a:cs typeface="Lilita One" charset="0"/>
            </a:endParaRPr>
          </a:p>
        </p:txBody>
      </p:sp>
      <p:sp>
        <p:nvSpPr>
          <p:cNvPr id="9" name="Ellipse 8"/>
          <p:cNvSpPr/>
          <p:nvPr/>
        </p:nvSpPr>
        <p:spPr>
          <a:xfrm>
            <a:off x="1247512" y="2948787"/>
            <a:ext cx="3871925" cy="3807791"/>
          </a:xfrm>
          <a:prstGeom prst="ellipse">
            <a:avLst/>
          </a:prstGeom>
          <a:gradFill>
            <a:gsLst>
              <a:gs pos="100000">
                <a:schemeClr val="bg1">
                  <a:alpha val="70000"/>
                </a:schemeClr>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4400" dirty="0" smtClean="0">
                <a:solidFill>
                  <a:schemeClr val="tx1"/>
                </a:solidFill>
                <a:latin typeface="Lilita One" charset="0"/>
                <a:ea typeface="Lilita One" charset="0"/>
                <a:cs typeface="Lilita One" charset="0"/>
              </a:rPr>
              <a:t>Tro</a:t>
            </a:r>
            <a:endParaRPr lang="da-DK" sz="4400" dirty="0">
              <a:solidFill>
                <a:schemeClr val="tx1"/>
              </a:solidFill>
              <a:latin typeface="Lilita One" charset="0"/>
              <a:ea typeface="Lilita One" charset="0"/>
              <a:cs typeface="Lilita One" charset="0"/>
            </a:endParaRPr>
          </a:p>
        </p:txBody>
      </p:sp>
      <p:sp>
        <p:nvSpPr>
          <p:cNvPr id="8" name="Ellipse 7"/>
          <p:cNvSpPr/>
          <p:nvPr/>
        </p:nvSpPr>
        <p:spPr>
          <a:xfrm>
            <a:off x="4066673" y="2153653"/>
            <a:ext cx="4629142" cy="4552465"/>
          </a:xfrm>
          <a:prstGeom prst="ellipse">
            <a:avLst/>
          </a:prstGeom>
          <a:gradFill>
            <a:gsLst>
              <a:gs pos="100000">
                <a:schemeClr val="bg1">
                  <a:alpha val="70000"/>
                </a:schemeClr>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4400" dirty="0" smtClean="0">
                <a:solidFill>
                  <a:schemeClr val="tx1"/>
                </a:solidFill>
                <a:latin typeface="Lilita One" charset="0"/>
                <a:ea typeface="Lilita One" charset="0"/>
                <a:cs typeface="Lilita One" charset="0"/>
              </a:rPr>
              <a:t>Samfunds-engagement</a:t>
            </a:r>
            <a:endParaRPr lang="da-DK" sz="4400" dirty="0">
              <a:solidFill>
                <a:schemeClr val="tx1"/>
              </a:solidFill>
              <a:latin typeface="Lilita One" charset="0"/>
              <a:ea typeface="Lilita One" charset="0"/>
              <a:cs typeface="Lilita One" charset="0"/>
            </a:endParaRPr>
          </a:p>
        </p:txBody>
      </p:sp>
      <p:pic>
        <p:nvPicPr>
          <p:cNvPr id="10" name="Billed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94909" y="0"/>
            <a:ext cx="1696453" cy="871304"/>
          </a:xfrm>
          <a:prstGeom prst="rect">
            <a:avLst/>
          </a:prstGeom>
        </p:spPr>
      </p:pic>
      <p:sp>
        <p:nvSpPr>
          <p:cNvPr id="11" name="Tekstfelt 10"/>
          <p:cNvSpPr txBox="1"/>
          <p:nvPr/>
        </p:nvSpPr>
        <p:spPr>
          <a:xfrm>
            <a:off x="1" y="6521546"/>
            <a:ext cx="1785937" cy="246221"/>
          </a:xfrm>
          <a:prstGeom prst="rect">
            <a:avLst/>
          </a:prstGeom>
          <a:noFill/>
        </p:spPr>
        <p:txBody>
          <a:bodyPr wrap="square" rtlCol="0">
            <a:spAutoFit/>
          </a:bodyPr>
          <a:lstStyle/>
          <a:p>
            <a:r>
              <a:rPr lang="da-DK" sz="1000" dirty="0" smtClean="0"/>
              <a:t>Foto: Thomas </a:t>
            </a:r>
            <a:r>
              <a:rPr lang="da-DK" sz="1000" dirty="0" err="1" smtClean="0"/>
              <a:t>Heie</a:t>
            </a:r>
            <a:r>
              <a:rPr lang="da-DK" sz="1000" dirty="0" smtClean="0"/>
              <a:t> </a:t>
            </a:r>
            <a:endParaRPr lang="da-DK" sz="1000" dirty="0"/>
          </a:p>
        </p:txBody>
      </p:sp>
    </p:spTree>
    <p:extLst>
      <p:ext uri="{BB962C8B-B14F-4D97-AF65-F5344CB8AC3E}">
        <p14:creationId xmlns:p14="http://schemas.microsoft.com/office/powerpoint/2010/main" val="449565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Ellipse 5"/>
          <p:cNvSpPr/>
          <p:nvPr/>
        </p:nvSpPr>
        <p:spPr>
          <a:xfrm>
            <a:off x="5354053" y="3248526"/>
            <a:ext cx="3669630" cy="3465095"/>
          </a:xfrm>
          <a:prstGeom prst="ellipse">
            <a:avLst/>
          </a:prstGeom>
          <a:gradFill>
            <a:gsLst>
              <a:gs pos="100000">
                <a:schemeClr val="bg1">
                  <a:alpha val="70000"/>
                </a:schemeClr>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smtClean="0">
                <a:solidFill>
                  <a:schemeClr val="tx1"/>
                </a:solidFill>
              </a:rPr>
              <a:t>”Vi leger mange forskellige lege. Det er så sjovt, at man kommer til at grine helt nede i maven. Det er rigtig sjovt, når de voksne leger med”</a:t>
            </a:r>
          </a:p>
          <a:p>
            <a:pPr algn="ctr"/>
            <a:r>
              <a:rPr lang="da-DK" dirty="0" smtClean="0">
                <a:solidFill>
                  <a:schemeClr val="tx1"/>
                </a:solidFill>
              </a:rPr>
              <a:t>August 7 år</a:t>
            </a:r>
            <a:endParaRPr lang="da-DK" dirty="0">
              <a:solidFill>
                <a:schemeClr val="tx1"/>
              </a:solidFill>
            </a:endParaRPr>
          </a:p>
        </p:txBody>
      </p:sp>
      <p:sp>
        <p:nvSpPr>
          <p:cNvPr id="5" name="Undertitel 2"/>
          <p:cNvSpPr txBox="1">
            <a:spLocks/>
          </p:cNvSpPr>
          <p:nvPr/>
        </p:nvSpPr>
        <p:spPr>
          <a:xfrm>
            <a:off x="342900" y="146384"/>
            <a:ext cx="8458199" cy="1044742"/>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PT Sans" pitchFamily="34" charset="0"/>
                <a:ea typeface="ＭＳ Ｐゴシック" charset="-128"/>
                <a:cs typeface="PT Sans" pitchFamily="34"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PT Sans" pitchFamily="34" charset="0"/>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PT Sans" pitchFamily="34" charset="0"/>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PT Sans" pitchFamily="34" charset="0"/>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PT Sans" pitchFamily="34" charset="0"/>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a-DK" sz="5500" b="1" dirty="0" smtClean="0">
                <a:solidFill>
                  <a:schemeClr val="bg1"/>
                </a:solidFill>
                <a:latin typeface="+mj-lt"/>
                <a:ea typeface="Roboto" charset="0"/>
                <a:cs typeface="Roboto" charset="0"/>
              </a:rPr>
              <a:t>Leg gør os til mennesker</a:t>
            </a:r>
          </a:p>
          <a:p>
            <a:pPr marL="0" indent="0" algn="ctr">
              <a:buNone/>
            </a:pPr>
            <a:endParaRPr lang="da-DK" sz="5500" b="1" dirty="0">
              <a:solidFill>
                <a:schemeClr val="bg1"/>
              </a:solidFill>
              <a:latin typeface="+mj-lt"/>
              <a:ea typeface="Roboto" charset="0"/>
              <a:cs typeface="Roboto" charset="0"/>
            </a:endParaRPr>
          </a:p>
        </p:txBody>
      </p:sp>
      <p:sp>
        <p:nvSpPr>
          <p:cNvPr id="7" name="Tekstfelt 6"/>
          <p:cNvSpPr txBox="1"/>
          <p:nvPr/>
        </p:nvSpPr>
        <p:spPr>
          <a:xfrm>
            <a:off x="1" y="6521546"/>
            <a:ext cx="1785937" cy="246221"/>
          </a:xfrm>
          <a:prstGeom prst="rect">
            <a:avLst/>
          </a:prstGeom>
          <a:noFill/>
        </p:spPr>
        <p:txBody>
          <a:bodyPr wrap="square" rtlCol="0">
            <a:spAutoFit/>
          </a:bodyPr>
          <a:lstStyle/>
          <a:p>
            <a:r>
              <a:rPr lang="da-DK" sz="1000" dirty="0" smtClean="0"/>
              <a:t>Foto: Thomas </a:t>
            </a:r>
            <a:r>
              <a:rPr lang="da-DK" sz="1000" dirty="0" err="1" smtClean="0"/>
              <a:t>Heie</a:t>
            </a:r>
            <a:r>
              <a:rPr lang="da-DK" sz="1000" dirty="0" smtClean="0"/>
              <a:t> </a:t>
            </a:r>
            <a:endParaRPr lang="da-DK" sz="1000" dirty="0"/>
          </a:p>
        </p:txBody>
      </p:sp>
    </p:spTree>
    <p:extLst>
      <p:ext uri="{BB962C8B-B14F-4D97-AF65-F5344CB8AC3E}">
        <p14:creationId xmlns:p14="http://schemas.microsoft.com/office/powerpoint/2010/main" val="444597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Ellipse 5"/>
          <p:cNvSpPr/>
          <p:nvPr/>
        </p:nvSpPr>
        <p:spPr>
          <a:xfrm>
            <a:off x="5354053" y="3248526"/>
            <a:ext cx="3669630" cy="3465095"/>
          </a:xfrm>
          <a:prstGeom prst="ellipse">
            <a:avLst/>
          </a:prstGeom>
          <a:gradFill>
            <a:gsLst>
              <a:gs pos="100000">
                <a:schemeClr val="bg1">
                  <a:alpha val="70000"/>
                </a:schemeClr>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smtClean="0">
                <a:solidFill>
                  <a:schemeClr val="tx1"/>
                </a:solidFill>
              </a:rPr>
              <a:t>”Når vi beder til Gud, giver det en god stemning. Når vi gør det, er der lige tid til at tænke over det, man har oplevet”</a:t>
            </a:r>
          </a:p>
          <a:p>
            <a:pPr algn="ctr"/>
            <a:r>
              <a:rPr lang="da-DK" dirty="0" smtClean="0">
                <a:solidFill>
                  <a:schemeClr val="tx1"/>
                </a:solidFill>
              </a:rPr>
              <a:t>Carl Christian 10 år</a:t>
            </a:r>
            <a:endParaRPr lang="da-DK" dirty="0">
              <a:solidFill>
                <a:schemeClr val="tx1"/>
              </a:solidFill>
            </a:endParaRPr>
          </a:p>
        </p:txBody>
      </p:sp>
      <p:sp>
        <p:nvSpPr>
          <p:cNvPr id="5" name="Undertitel 2"/>
          <p:cNvSpPr txBox="1">
            <a:spLocks/>
          </p:cNvSpPr>
          <p:nvPr/>
        </p:nvSpPr>
        <p:spPr>
          <a:xfrm>
            <a:off x="463215" y="57150"/>
            <a:ext cx="8458199" cy="1044742"/>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PT Sans" pitchFamily="34" charset="0"/>
                <a:ea typeface="ＭＳ Ｐゴシック" charset="-128"/>
                <a:cs typeface="PT Sans" pitchFamily="34"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PT Sans" pitchFamily="34" charset="0"/>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PT Sans" pitchFamily="34" charset="0"/>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PT Sans" pitchFamily="34" charset="0"/>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PT Sans" pitchFamily="34" charset="0"/>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a-DK" sz="5500" b="1" dirty="0" smtClean="0">
                <a:solidFill>
                  <a:schemeClr val="bg1"/>
                </a:solidFill>
                <a:latin typeface="+mj-lt"/>
                <a:ea typeface="Roboto" charset="0"/>
                <a:cs typeface="Roboto" charset="0"/>
              </a:rPr>
              <a:t>I FDF taler vi om alt mellem himmel og jord</a:t>
            </a:r>
          </a:p>
          <a:p>
            <a:pPr marL="0" indent="0" algn="ctr">
              <a:buNone/>
            </a:pPr>
            <a:endParaRPr lang="da-DK" sz="5500" b="1" dirty="0">
              <a:solidFill>
                <a:schemeClr val="bg1"/>
              </a:solidFill>
              <a:latin typeface="+mj-lt"/>
              <a:ea typeface="Roboto" charset="0"/>
              <a:cs typeface="Roboto" charset="0"/>
            </a:endParaRPr>
          </a:p>
        </p:txBody>
      </p:sp>
      <p:sp>
        <p:nvSpPr>
          <p:cNvPr id="7" name="Tekstfelt 6"/>
          <p:cNvSpPr txBox="1"/>
          <p:nvPr/>
        </p:nvSpPr>
        <p:spPr>
          <a:xfrm>
            <a:off x="1" y="6521546"/>
            <a:ext cx="1785937" cy="246221"/>
          </a:xfrm>
          <a:prstGeom prst="rect">
            <a:avLst/>
          </a:prstGeom>
          <a:noFill/>
        </p:spPr>
        <p:txBody>
          <a:bodyPr wrap="square" rtlCol="0">
            <a:spAutoFit/>
          </a:bodyPr>
          <a:lstStyle/>
          <a:p>
            <a:r>
              <a:rPr lang="da-DK" sz="1000" dirty="0" smtClean="0"/>
              <a:t>Foto: Thomas </a:t>
            </a:r>
            <a:r>
              <a:rPr lang="da-DK" sz="1000" dirty="0" err="1" smtClean="0"/>
              <a:t>Heie</a:t>
            </a:r>
            <a:r>
              <a:rPr lang="da-DK" sz="1000" dirty="0" smtClean="0"/>
              <a:t> </a:t>
            </a:r>
            <a:endParaRPr lang="da-DK" sz="1000" dirty="0"/>
          </a:p>
        </p:txBody>
      </p:sp>
    </p:spTree>
    <p:extLst>
      <p:ext uri="{BB962C8B-B14F-4D97-AF65-F5344CB8AC3E}">
        <p14:creationId xmlns:p14="http://schemas.microsoft.com/office/powerpoint/2010/main" val="1027490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Ellipse 5"/>
          <p:cNvSpPr/>
          <p:nvPr/>
        </p:nvSpPr>
        <p:spPr>
          <a:xfrm>
            <a:off x="5354053" y="3248526"/>
            <a:ext cx="3669630" cy="3465095"/>
          </a:xfrm>
          <a:prstGeom prst="ellipse">
            <a:avLst/>
          </a:prstGeom>
          <a:gradFill>
            <a:gsLst>
              <a:gs pos="100000">
                <a:schemeClr val="bg1">
                  <a:alpha val="70000"/>
                </a:schemeClr>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smtClean="0">
                <a:solidFill>
                  <a:schemeClr val="tx1"/>
                </a:solidFill>
              </a:rPr>
              <a:t>”Det sjoveste ved at lege er, at lederne kender en masse lege og så selvfølgelig, at de selv er med. Det er sejt, at de altid giver den gas og er med.”</a:t>
            </a:r>
          </a:p>
          <a:p>
            <a:pPr algn="ctr"/>
            <a:endParaRPr lang="da-DK" dirty="0">
              <a:solidFill>
                <a:schemeClr val="tx1"/>
              </a:solidFill>
            </a:endParaRPr>
          </a:p>
          <a:p>
            <a:pPr algn="ctr"/>
            <a:r>
              <a:rPr lang="da-DK" dirty="0" smtClean="0">
                <a:solidFill>
                  <a:schemeClr val="tx1"/>
                </a:solidFill>
              </a:rPr>
              <a:t>Frederik 11 år</a:t>
            </a:r>
            <a:endParaRPr lang="da-DK" dirty="0">
              <a:solidFill>
                <a:schemeClr val="tx1"/>
              </a:solidFill>
            </a:endParaRPr>
          </a:p>
        </p:txBody>
      </p:sp>
      <p:sp>
        <p:nvSpPr>
          <p:cNvPr id="5" name="Undertitel 2"/>
          <p:cNvSpPr txBox="1">
            <a:spLocks/>
          </p:cNvSpPr>
          <p:nvPr/>
        </p:nvSpPr>
        <p:spPr>
          <a:xfrm>
            <a:off x="342900" y="146384"/>
            <a:ext cx="8458199" cy="1044742"/>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PT Sans" pitchFamily="34" charset="0"/>
                <a:ea typeface="ＭＳ Ｐゴシック" charset="-128"/>
                <a:cs typeface="PT Sans" pitchFamily="34"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PT Sans" pitchFamily="34" charset="0"/>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PT Sans" pitchFamily="34" charset="0"/>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PT Sans" pitchFamily="34" charset="0"/>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PT Sans" pitchFamily="34" charset="0"/>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a-DK" sz="5500" b="1" dirty="0" smtClean="0">
                <a:solidFill>
                  <a:schemeClr val="bg1"/>
                </a:solidFill>
                <a:latin typeface="+mj-lt"/>
                <a:ea typeface="Roboto" charset="0"/>
                <a:cs typeface="Roboto" charset="0"/>
              </a:rPr>
              <a:t>Et stærkt fællesskab</a:t>
            </a:r>
          </a:p>
          <a:p>
            <a:pPr marL="0" indent="0" algn="ctr">
              <a:buNone/>
            </a:pPr>
            <a:endParaRPr lang="da-DK" sz="5500" b="1" dirty="0">
              <a:solidFill>
                <a:schemeClr val="bg1"/>
              </a:solidFill>
              <a:latin typeface="+mj-lt"/>
              <a:ea typeface="Roboto" charset="0"/>
              <a:cs typeface="Roboto" charset="0"/>
            </a:endParaRPr>
          </a:p>
        </p:txBody>
      </p:sp>
      <p:sp>
        <p:nvSpPr>
          <p:cNvPr id="7" name="Tekstfelt 6"/>
          <p:cNvSpPr txBox="1"/>
          <p:nvPr/>
        </p:nvSpPr>
        <p:spPr>
          <a:xfrm>
            <a:off x="1" y="6521546"/>
            <a:ext cx="1785937" cy="246221"/>
          </a:xfrm>
          <a:prstGeom prst="rect">
            <a:avLst/>
          </a:prstGeom>
          <a:noFill/>
        </p:spPr>
        <p:txBody>
          <a:bodyPr wrap="square" rtlCol="0">
            <a:spAutoFit/>
          </a:bodyPr>
          <a:lstStyle/>
          <a:p>
            <a:r>
              <a:rPr lang="da-DK" sz="1000" dirty="0" smtClean="0"/>
              <a:t>Foto: Thomas </a:t>
            </a:r>
            <a:r>
              <a:rPr lang="da-DK" sz="1000" dirty="0" err="1" smtClean="0"/>
              <a:t>Heie</a:t>
            </a:r>
            <a:r>
              <a:rPr lang="da-DK" sz="1000" dirty="0" smtClean="0"/>
              <a:t> </a:t>
            </a:r>
            <a:endParaRPr lang="da-DK" sz="1000" dirty="0"/>
          </a:p>
        </p:txBody>
      </p:sp>
    </p:spTree>
    <p:extLst>
      <p:ext uri="{BB962C8B-B14F-4D97-AF65-F5344CB8AC3E}">
        <p14:creationId xmlns:p14="http://schemas.microsoft.com/office/powerpoint/2010/main" val="1648438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Ellipse 5"/>
          <p:cNvSpPr/>
          <p:nvPr/>
        </p:nvSpPr>
        <p:spPr>
          <a:xfrm>
            <a:off x="5354053" y="3248526"/>
            <a:ext cx="3669630" cy="3465095"/>
          </a:xfrm>
          <a:prstGeom prst="ellipse">
            <a:avLst/>
          </a:prstGeom>
          <a:gradFill>
            <a:gsLst>
              <a:gs pos="100000">
                <a:schemeClr val="bg1">
                  <a:alpha val="70000"/>
                </a:schemeClr>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smtClean="0">
                <a:solidFill>
                  <a:schemeClr val="tx1"/>
                </a:solidFill>
              </a:rPr>
              <a:t>”Man oplever ting, som man ellers ikke ville. Man kan sige, at FDF får dig ud over rampen og ud ad døren.”</a:t>
            </a:r>
          </a:p>
          <a:p>
            <a:pPr algn="ctr"/>
            <a:endParaRPr lang="da-DK" dirty="0" smtClean="0">
              <a:solidFill>
                <a:schemeClr val="tx1"/>
              </a:solidFill>
            </a:endParaRPr>
          </a:p>
          <a:p>
            <a:pPr algn="ctr"/>
            <a:r>
              <a:rPr lang="da-DK" dirty="0" smtClean="0">
                <a:solidFill>
                  <a:schemeClr val="tx1"/>
                </a:solidFill>
              </a:rPr>
              <a:t>Amanda 14 år</a:t>
            </a:r>
            <a:endParaRPr lang="da-DK" dirty="0">
              <a:solidFill>
                <a:schemeClr val="tx1"/>
              </a:solidFill>
            </a:endParaRPr>
          </a:p>
        </p:txBody>
      </p:sp>
      <p:sp>
        <p:nvSpPr>
          <p:cNvPr id="5" name="Undertitel 2"/>
          <p:cNvSpPr txBox="1">
            <a:spLocks/>
          </p:cNvSpPr>
          <p:nvPr/>
        </p:nvSpPr>
        <p:spPr>
          <a:xfrm>
            <a:off x="342900" y="146384"/>
            <a:ext cx="8458199" cy="1044742"/>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PT Sans" pitchFamily="34" charset="0"/>
                <a:ea typeface="ＭＳ Ｐゴシック" charset="-128"/>
                <a:cs typeface="PT Sans" pitchFamily="34"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PT Sans" pitchFamily="34" charset="0"/>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PT Sans" pitchFamily="34" charset="0"/>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PT Sans" pitchFamily="34" charset="0"/>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PT Sans" pitchFamily="34" charset="0"/>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a-DK" sz="5500" b="1" dirty="0" smtClean="0">
                <a:solidFill>
                  <a:schemeClr val="bg1"/>
                </a:solidFill>
                <a:latin typeface="+mj-lt"/>
                <a:ea typeface="Roboto" charset="0"/>
                <a:cs typeface="Roboto" charset="0"/>
              </a:rPr>
              <a:t>Tag del</a:t>
            </a:r>
          </a:p>
          <a:p>
            <a:pPr marL="0" indent="0" algn="ctr">
              <a:buNone/>
            </a:pPr>
            <a:endParaRPr lang="da-DK" sz="5500" b="1" dirty="0">
              <a:solidFill>
                <a:schemeClr val="bg1"/>
              </a:solidFill>
              <a:latin typeface="+mj-lt"/>
              <a:ea typeface="Roboto" charset="0"/>
              <a:cs typeface="Roboto" charset="0"/>
            </a:endParaRPr>
          </a:p>
        </p:txBody>
      </p:sp>
      <p:sp>
        <p:nvSpPr>
          <p:cNvPr id="7" name="Tekstfelt 6"/>
          <p:cNvSpPr txBox="1"/>
          <p:nvPr/>
        </p:nvSpPr>
        <p:spPr>
          <a:xfrm>
            <a:off x="1" y="6521546"/>
            <a:ext cx="1785937" cy="246221"/>
          </a:xfrm>
          <a:prstGeom prst="rect">
            <a:avLst/>
          </a:prstGeom>
          <a:noFill/>
        </p:spPr>
        <p:txBody>
          <a:bodyPr wrap="square" rtlCol="0">
            <a:spAutoFit/>
          </a:bodyPr>
          <a:lstStyle/>
          <a:p>
            <a:r>
              <a:rPr lang="da-DK" sz="1000" dirty="0" smtClean="0"/>
              <a:t>Foto: Jesper Nord</a:t>
            </a:r>
            <a:endParaRPr lang="da-DK" sz="1000" dirty="0"/>
          </a:p>
        </p:txBody>
      </p:sp>
    </p:spTree>
    <p:extLst>
      <p:ext uri="{BB962C8B-B14F-4D97-AF65-F5344CB8AC3E}">
        <p14:creationId xmlns:p14="http://schemas.microsoft.com/office/powerpoint/2010/main" val="478052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4221"/>
            <a:ext cx="9144001" cy="6942221"/>
          </a:xfrm>
          <a:prstGeom prst="rect">
            <a:avLst/>
          </a:prstGeom>
        </p:spPr>
      </p:pic>
      <p:sp>
        <p:nvSpPr>
          <p:cNvPr id="4" name="Titel 1"/>
          <p:cNvSpPr txBox="1">
            <a:spLocks/>
          </p:cNvSpPr>
          <p:nvPr/>
        </p:nvSpPr>
        <p:spPr>
          <a:xfrm>
            <a:off x="2636561" y="1091690"/>
            <a:ext cx="6749716" cy="1278531"/>
          </a:xfrm>
          <a:prstGeom prst="rect">
            <a:avLst/>
          </a:prstGeom>
        </p:spPr>
        <p:txBody>
          <a:bodyPr/>
          <a:lstStyle>
            <a:lvl1pPr algn="l" defTabSz="457200" rtl="0" eaLnBrk="1" fontAlgn="base" hangingPunct="1">
              <a:spcBef>
                <a:spcPct val="0"/>
              </a:spcBef>
              <a:spcAft>
                <a:spcPct val="0"/>
              </a:spcAft>
              <a:defRPr sz="3600" b="1" kern="1200" cap="all" baseline="0">
                <a:solidFill>
                  <a:schemeClr val="tx2"/>
                </a:solidFill>
                <a:latin typeface="PT Sans" pitchFamily="34" charset="0"/>
                <a:ea typeface="ＭＳ Ｐゴシック" charset="-128"/>
                <a:cs typeface="PT Sans"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algn="ctr"/>
            <a:endParaRPr lang="da-DK" sz="5500" dirty="0">
              <a:solidFill>
                <a:schemeClr val="tx1"/>
              </a:solidFill>
            </a:endParaRPr>
          </a:p>
        </p:txBody>
      </p:sp>
      <p:sp>
        <p:nvSpPr>
          <p:cNvPr id="5" name="Ellipse 4"/>
          <p:cNvSpPr/>
          <p:nvPr/>
        </p:nvSpPr>
        <p:spPr>
          <a:xfrm>
            <a:off x="4398432" y="2370221"/>
            <a:ext cx="4625251" cy="4367453"/>
          </a:xfrm>
          <a:prstGeom prst="ellipse">
            <a:avLst/>
          </a:prstGeom>
          <a:gradFill>
            <a:gsLst>
              <a:gs pos="100000">
                <a:schemeClr val="bg1">
                  <a:alpha val="70000"/>
                </a:schemeClr>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smtClean="0">
                <a:solidFill>
                  <a:schemeClr val="tx1"/>
                </a:solidFill>
                <a:latin typeface="PT Sans" charset="-52"/>
                <a:ea typeface="PT Sans" charset="-52"/>
                <a:cs typeface="PT Sans" charset="-52"/>
              </a:rPr>
              <a:t>FDF har ca. 22.000 medlemmer fordelt på 380 lokale afdelinger. Frivillige voksne ledere sætter rammerne for overraskende, nytænkende og ikke mindst uforglemmelige oplevelser</a:t>
            </a:r>
          </a:p>
          <a:p>
            <a:pPr algn="ctr"/>
            <a:r>
              <a:rPr lang="da-DK" sz="4400" dirty="0" smtClean="0">
                <a:solidFill>
                  <a:schemeClr val="tx1"/>
                </a:solidFill>
                <a:latin typeface="Lilita One" charset="0"/>
                <a:ea typeface="Lilita One" charset="0"/>
                <a:cs typeface="Lilita One" charset="0"/>
              </a:rPr>
              <a:t>#ståsted</a:t>
            </a:r>
          </a:p>
        </p:txBody>
      </p:sp>
      <p:pic>
        <p:nvPicPr>
          <p:cNvPr id="6" name="Billed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79102" y="100060"/>
            <a:ext cx="1696453" cy="871304"/>
          </a:xfrm>
          <a:prstGeom prst="rect">
            <a:avLst/>
          </a:prstGeom>
        </p:spPr>
      </p:pic>
      <p:sp>
        <p:nvSpPr>
          <p:cNvPr id="7" name="Tekstfelt 6"/>
          <p:cNvSpPr txBox="1"/>
          <p:nvPr/>
        </p:nvSpPr>
        <p:spPr>
          <a:xfrm>
            <a:off x="1" y="6521546"/>
            <a:ext cx="1785937" cy="246221"/>
          </a:xfrm>
          <a:prstGeom prst="rect">
            <a:avLst/>
          </a:prstGeom>
          <a:noFill/>
        </p:spPr>
        <p:txBody>
          <a:bodyPr wrap="square" rtlCol="0">
            <a:spAutoFit/>
          </a:bodyPr>
          <a:lstStyle/>
          <a:p>
            <a:r>
              <a:rPr lang="da-DK" sz="1000" dirty="0" smtClean="0"/>
              <a:t>Foto: Christian Nesgaard </a:t>
            </a:r>
            <a:endParaRPr lang="da-DK" sz="1000" dirty="0"/>
          </a:p>
        </p:txBody>
      </p:sp>
    </p:spTree>
    <p:extLst>
      <p:ext uri="{BB962C8B-B14F-4D97-AF65-F5344CB8AC3E}">
        <p14:creationId xmlns:p14="http://schemas.microsoft.com/office/powerpoint/2010/main" val="1392834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skabelon2013_hvid-baggrund">
  <a:themeElements>
    <a:clrScheme name="FDF-farver">
      <a:dk1>
        <a:sysClr val="windowText" lastClr="000000"/>
      </a:dk1>
      <a:lt1>
        <a:sysClr val="window" lastClr="FFFFFF"/>
      </a:lt1>
      <a:dk2>
        <a:srgbClr val="5E8AB4"/>
      </a:dk2>
      <a:lt2>
        <a:srgbClr val="EEECE1"/>
      </a:lt2>
      <a:accent1>
        <a:srgbClr val="326295"/>
      </a:accent1>
      <a:accent2>
        <a:srgbClr val="C8102E"/>
      </a:accent2>
      <a:accent3>
        <a:srgbClr val="FFC72C"/>
      </a:accent3>
      <a:accent4>
        <a:srgbClr val="CB2C30"/>
      </a:accent4>
      <a:accent5>
        <a:srgbClr val="009639"/>
      </a:accent5>
      <a:accent6>
        <a:srgbClr val="005EB8"/>
      </a:accent6>
      <a:hlink>
        <a:srgbClr val="0000FF"/>
      </a:hlink>
      <a:folHlink>
        <a:srgbClr val="800080"/>
      </a:folHlink>
    </a:clrScheme>
    <a:fontScheme name="FDF-typografi PowerPoint">
      <a:majorFont>
        <a:latin typeface="PT Sans"/>
        <a:ea typeface=""/>
        <a:cs typeface=""/>
      </a:majorFont>
      <a:minorFont>
        <a:latin typeface="PT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skabelon2013_hvid-baggrund</Template>
  <TotalTime>184</TotalTime>
  <Words>703</Words>
  <Application>Microsoft Macintosh PowerPoint</Application>
  <PresentationFormat>Skærmshow (4:3)</PresentationFormat>
  <Paragraphs>43</Paragraphs>
  <Slides>7</Slides>
  <Notes>7</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7</vt:i4>
      </vt:variant>
    </vt:vector>
  </HeadingPairs>
  <TitlesOfParts>
    <vt:vector size="14" baseType="lpstr">
      <vt:lpstr>Arial</vt:lpstr>
      <vt:lpstr>Calibri</vt:lpstr>
      <vt:lpstr>Lilita One</vt:lpstr>
      <vt:lpstr>ＭＳ Ｐゴシック</vt:lpstr>
      <vt:lpstr>PT Sans</vt:lpstr>
      <vt:lpstr>Roboto</vt:lpstr>
      <vt:lpstr>skabelon2013_hvid-baggrund</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AquaIT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Martin Bo Hermansen</dc:creator>
  <cp:lastModifiedBy>Anna Vistesen</cp:lastModifiedBy>
  <cp:revision>18</cp:revision>
  <dcterms:created xsi:type="dcterms:W3CDTF">2013-07-02T12:52:36Z</dcterms:created>
  <dcterms:modified xsi:type="dcterms:W3CDTF">2016-04-27T09:36:35Z</dcterms:modified>
</cp:coreProperties>
</file>